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</p:sldMasterIdLst>
  <p:notesMasterIdLst>
    <p:notesMasterId r:id="rId44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Zd76HSMFnQc5IS54D3iEWOHtJ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sp>
        <p:nvSpPr>
          <p:cNvPr id="507" name="Google Shape;5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08" name="Google Shape;508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1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sp>
        <p:nvSpPr>
          <p:cNvPr id="516" name="Google Shape;5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17" name="Google Shape;517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  <p:sp>
        <p:nvSpPr>
          <p:cNvPr id="524" name="Google Shape;5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5" name="Google Shape;525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  <p:sp>
        <p:nvSpPr>
          <p:cNvPr id="533" name="Google Shape;5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34" name="Google Shape;534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542" name="Google Shape;5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43" name="Google Shape;543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  <p:sp>
        <p:nvSpPr>
          <p:cNvPr id="552" name="Google Shape;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53" name="Google Shape;553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  <p:sp>
        <p:nvSpPr>
          <p:cNvPr id="575" name="Google Shape;5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76" name="Google Shape;576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431" name="Google Shape;4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32" name="Google Shape;432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  <p:sp>
        <p:nvSpPr>
          <p:cNvPr id="465" name="Google Shape;4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66" name="Google Shape;466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sp>
        <p:nvSpPr>
          <p:cNvPr id="487" name="Google Shape;4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8" name="Google Shape;488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sp>
        <p:nvSpPr>
          <p:cNvPr id="497" name="Google Shape;4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98" name="Google Shape;498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ctrTitle"/>
          </p:nvPr>
        </p:nvSpPr>
        <p:spPr>
          <a:xfrm>
            <a:off x="1498308" y="2265563"/>
            <a:ext cx="7086910" cy="19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1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91"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ubTitle" idx="1"/>
          </p:nvPr>
        </p:nvSpPr>
        <p:spPr>
          <a:xfrm>
            <a:off x="1498308" y="4344762"/>
            <a:ext cx="7086910" cy="147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1">
            <a:noAutofit/>
          </a:bodyPr>
          <a:lstStyle>
            <a:lvl1pPr lvl="0" algn="ctr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ts val="2182"/>
              <a:buNone/>
              <a:defRPr sz="1984">
                <a:solidFill>
                  <a:srgbClr val="FFFEFF"/>
                </a:solidFill>
              </a:defRPr>
            </a:lvl1pPr>
            <a:lvl2pPr lvl="1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2pPr>
            <a:lvl3pPr lvl="2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3pPr>
            <a:lvl4pPr lvl="3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4pPr>
            <a:lvl5pPr lvl="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>
            <a:off x="503240" y="1768477"/>
            <a:ext cx="4459291" cy="49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2"/>
          </p:nvPr>
        </p:nvSpPr>
        <p:spPr>
          <a:xfrm>
            <a:off x="5114925" y="1768477"/>
            <a:ext cx="4460872" cy="49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2562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7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body" idx="1"/>
          </p:nvPr>
        </p:nvSpPr>
        <p:spPr>
          <a:xfrm>
            <a:off x="4867991" y="885367"/>
            <a:ext cx="4510497" cy="578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9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9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1"/>
          <p:cNvSpPr txBox="1">
            <a:spLocks noGrp="1"/>
          </p:cNvSpPr>
          <p:nvPr>
            <p:ph type="title"/>
          </p:nvPr>
        </p:nvSpPr>
        <p:spPr>
          <a:xfrm>
            <a:off x="2733086" y="2236402"/>
            <a:ext cx="4589364" cy="1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68"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body" idx="1"/>
          </p:nvPr>
        </p:nvSpPr>
        <p:spPr>
          <a:xfrm>
            <a:off x="2733086" y="4236570"/>
            <a:ext cx="4589364" cy="157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None/>
              <a:defRPr>
                <a:solidFill>
                  <a:srgbClr val="FFFEFF"/>
                </a:solidFill>
              </a:defRPr>
            </a:lvl1pPr>
            <a:lvl2pPr marL="914400" lvl="1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1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1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3"/>
          <p:cNvSpPr txBox="1">
            <a:spLocks noGrp="1"/>
          </p:cNvSpPr>
          <p:nvPr>
            <p:ph type="title"/>
          </p:nvPr>
        </p:nvSpPr>
        <p:spPr>
          <a:xfrm>
            <a:off x="793699" y="2596027"/>
            <a:ext cx="3441966" cy="271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3"/>
          <p:cNvSpPr txBox="1">
            <a:spLocks noGrp="1"/>
          </p:cNvSpPr>
          <p:nvPr>
            <p:ph type="body" idx="1"/>
          </p:nvPr>
        </p:nvSpPr>
        <p:spPr>
          <a:xfrm>
            <a:off x="4876065" y="886291"/>
            <a:ext cx="4510790" cy="271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53"/>
          <p:cNvSpPr txBox="1">
            <a:spLocks noGrp="1"/>
          </p:cNvSpPr>
          <p:nvPr>
            <p:ph type="body" idx="2"/>
          </p:nvPr>
        </p:nvSpPr>
        <p:spPr>
          <a:xfrm>
            <a:off x="4873057" y="3951908"/>
            <a:ext cx="4513798" cy="27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53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3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 txBox="1">
            <a:spLocks noGrp="1"/>
          </p:cNvSpPr>
          <p:nvPr>
            <p:ph type="title"/>
          </p:nvPr>
        </p:nvSpPr>
        <p:spPr>
          <a:xfrm>
            <a:off x="793699" y="2596886"/>
            <a:ext cx="3441966" cy="271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5"/>
          <p:cNvSpPr txBox="1">
            <a:spLocks noGrp="1"/>
          </p:cNvSpPr>
          <p:nvPr>
            <p:ph type="body" idx="1"/>
          </p:nvPr>
        </p:nvSpPr>
        <p:spPr>
          <a:xfrm>
            <a:off x="5188717" y="884279"/>
            <a:ext cx="4194883" cy="75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ts val="2182"/>
              <a:buNone/>
              <a:defRPr sz="1984" cap="none">
                <a:solidFill>
                  <a:srgbClr val="F81B02"/>
                </a:solidFill>
              </a:defRPr>
            </a:lvl1pPr>
            <a:lvl2pPr marL="914400" lvl="1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55"/>
          <p:cNvSpPr txBox="1">
            <a:spLocks noGrp="1"/>
          </p:cNvSpPr>
          <p:nvPr>
            <p:ph type="body" idx="2"/>
          </p:nvPr>
        </p:nvSpPr>
        <p:spPr>
          <a:xfrm>
            <a:off x="5188735" y="1640241"/>
            <a:ext cx="4194389" cy="195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5"/>
          <p:cNvSpPr txBox="1">
            <a:spLocks noGrp="1"/>
          </p:cNvSpPr>
          <p:nvPr>
            <p:ph type="body" idx="3"/>
          </p:nvPr>
        </p:nvSpPr>
        <p:spPr>
          <a:xfrm>
            <a:off x="5175924" y="3952365"/>
            <a:ext cx="4210921" cy="75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ts val="2182"/>
              <a:buNone/>
              <a:defRPr sz="1984" cap="none">
                <a:solidFill>
                  <a:srgbClr val="F81B02"/>
                </a:solidFill>
              </a:defRPr>
            </a:lvl1pPr>
            <a:lvl2pPr marL="914400" lvl="1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5"/>
          <p:cNvSpPr txBox="1">
            <a:spLocks noGrp="1"/>
          </p:cNvSpPr>
          <p:nvPr>
            <p:ph type="body" idx="4"/>
          </p:nvPr>
        </p:nvSpPr>
        <p:spPr>
          <a:xfrm>
            <a:off x="5175924" y="4707248"/>
            <a:ext cx="4210921" cy="196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5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5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5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7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7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7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 txBox="1">
            <a:spLocks noGrp="1"/>
          </p:cNvSpPr>
          <p:nvPr>
            <p:ph type="title"/>
          </p:nvPr>
        </p:nvSpPr>
        <p:spPr>
          <a:xfrm>
            <a:off x="799871" y="2590358"/>
            <a:ext cx="3430819" cy="135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1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86"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9"/>
          <p:cNvSpPr txBox="1">
            <a:spLocks noGrp="1"/>
          </p:cNvSpPr>
          <p:nvPr>
            <p:ph type="body" idx="1"/>
          </p:nvPr>
        </p:nvSpPr>
        <p:spPr>
          <a:xfrm>
            <a:off x="4867991" y="883383"/>
            <a:ext cx="4515160" cy="57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59"/>
          <p:cNvSpPr txBox="1">
            <a:spLocks noGrp="1"/>
          </p:cNvSpPr>
          <p:nvPr>
            <p:ph type="body" idx="2"/>
          </p:nvPr>
        </p:nvSpPr>
        <p:spPr>
          <a:xfrm>
            <a:off x="799871" y="3941128"/>
            <a:ext cx="3430819" cy="136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697"/>
              <a:buNone/>
              <a:defRPr sz="1543">
                <a:solidFill>
                  <a:srgbClr val="FFFEFF"/>
                </a:solidFill>
              </a:defRPr>
            </a:lvl1pPr>
            <a:lvl2pPr marL="914400" lvl="1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59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9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9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1"/>
          <p:cNvSpPr txBox="1">
            <a:spLocks noGrp="1"/>
          </p:cNvSpPr>
          <p:nvPr>
            <p:ph type="pic" idx="2"/>
          </p:nvPr>
        </p:nvSpPr>
        <p:spPr>
          <a:xfrm>
            <a:off x="6233885" y="0"/>
            <a:ext cx="3846734" cy="75596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2911"/>
              <a:buFont typeface="Noto Sans Symbols"/>
              <a:buNone/>
              <a:defRPr sz="2646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title"/>
          </p:nvPr>
        </p:nvSpPr>
        <p:spPr>
          <a:xfrm>
            <a:off x="797704" y="2575453"/>
            <a:ext cx="4627632" cy="139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body" idx="1"/>
          </p:nvPr>
        </p:nvSpPr>
        <p:spPr>
          <a:xfrm>
            <a:off x="796305" y="3970471"/>
            <a:ext cx="4629387" cy="1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697"/>
              <a:buNone/>
              <a:defRPr sz="1543">
                <a:solidFill>
                  <a:srgbClr val="FFFEFF"/>
                </a:solidFill>
              </a:defRPr>
            </a:lvl1pPr>
            <a:lvl2pPr marL="914400" lvl="1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48053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1"/>
          <p:cNvSpPr txBox="1">
            <a:spLocks noGrp="1"/>
          </p:cNvSpPr>
          <p:nvPr>
            <p:ph type="sldNum" idx="12"/>
          </p:nvPr>
        </p:nvSpPr>
        <p:spPr>
          <a:xfrm>
            <a:off x="4757737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3"/>
          <p:cNvSpPr txBox="1">
            <a:spLocks noGrp="1"/>
          </p:cNvSpPr>
          <p:nvPr>
            <p:ph type="title"/>
          </p:nvPr>
        </p:nvSpPr>
        <p:spPr>
          <a:xfrm>
            <a:off x="797923" y="2590358"/>
            <a:ext cx="3432767" cy="272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3"/>
          <p:cNvSpPr txBox="1">
            <a:spLocks noGrp="1"/>
          </p:cNvSpPr>
          <p:nvPr>
            <p:ph type="body" idx="1"/>
          </p:nvPr>
        </p:nvSpPr>
        <p:spPr>
          <a:xfrm rot="5400000">
            <a:off x="4228089" y="1515933"/>
            <a:ext cx="5794964" cy="45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3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3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3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>
            <a:spLocks noGrp="1"/>
          </p:cNvSpPr>
          <p:nvPr>
            <p:ph type="title"/>
          </p:nvPr>
        </p:nvSpPr>
        <p:spPr>
          <a:xfrm rot="5400000">
            <a:off x="6214720" y="2233523"/>
            <a:ext cx="2717148" cy="34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EFF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body" idx="1"/>
          </p:nvPr>
        </p:nvSpPr>
        <p:spPr>
          <a:xfrm rot="5400000">
            <a:off x="82986" y="1511105"/>
            <a:ext cx="5792449" cy="454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345" algn="l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SzPts val="1870"/>
              <a:buChar char="▪"/>
              <a:defRPr/>
            </a:lvl1pPr>
            <a:lvl2pPr marL="914400" lvl="1" indent="-33337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650"/>
              <a:buChar char="▪"/>
              <a:defRPr/>
            </a:lvl2pPr>
            <a:lvl3pPr marL="1371600" lvl="2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3pPr>
            <a:lvl4pPr marL="1828800" lvl="3" indent="-319405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4pPr>
            <a:lvl5pPr marL="2286000" lvl="4" indent="-319404" algn="l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SzPts val="14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5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5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 rot="5400000">
            <a:off x="5214151" y="2396326"/>
            <a:ext cx="6456358" cy="226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 rot="5400000">
            <a:off x="601666" y="203197"/>
            <a:ext cx="6456358" cy="665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 rot="5400000">
            <a:off x="2544762" y="-273050"/>
            <a:ext cx="4989512" cy="907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pic" idx="2"/>
          </p:nvPr>
        </p:nvSpPr>
        <p:spPr>
          <a:xfrm>
            <a:off x="4286249" y="1089022"/>
            <a:ext cx="5102223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693736" y="2268534"/>
            <a:ext cx="3251204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4286249" y="1089022"/>
            <a:ext cx="5102223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4064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2"/>
          </p:nvPr>
        </p:nvSpPr>
        <p:spPr>
          <a:xfrm>
            <a:off x="693736" y="2760665"/>
            <a:ext cx="4265611" cy="406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body" idx="4"/>
          </p:nvPr>
        </p:nvSpPr>
        <p:spPr>
          <a:xfrm>
            <a:off x="5103815" y="2760665"/>
            <a:ext cx="4284658" cy="406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2"/>
          <p:cNvGrpSpPr/>
          <p:nvPr/>
        </p:nvGrpSpPr>
        <p:grpSpPr>
          <a:xfrm>
            <a:off x="0" y="0"/>
            <a:ext cx="10534649" cy="7554912"/>
            <a:chOff x="0" y="0"/>
            <a:chExt cx="10533906" cy="7554425"/>
          </a:xfrm>
        </p:grpSpPr>
        <p:sp>
          <p:nvSpPr>
            <p:cNvPr id="11" name="Google Shape;11;p32"/>
            <p:cNvSpPr/>
            <p:nvPr/>
          </p:nvSpPr>
          <p:spPr>
            <a:xfrm>
              <a:off x="0" y="1468188"/>
              <a:ext cx="8640284" cy="6086237"/>
            </a:xfrm>
            <a:custGeom>
              <a:avLst/>
              <a:gdLst/>
              <a:ahLst/>
              <a:cxnLst/>
              <a:rect l="l" t="t" r="r" b="b"/>
              <a:pathLst>
                <a:path w="1648" h="1161" extrusionOk="0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32"/>
            <p:cNvSpPr/>
            <p:nvPr/>
          </p:nvSpPr>
          <p:spPr>
            <a:xfrm>
              <a:off x="0" y="6133484"/>
              <a:ext cx="1557598" cy="1415692"/>
            </a:xfrm>
            <a:custGeom>
              <a:avLst/>
              <a:gdLst/>
              <a:ahLst/>
              <a:cxnLst/>
              <a:rect l="l" t="t" r="r" b="b"/>
              <a:pathLst>
                <a:path w="297" h="270" extrusionOk="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>
              <a:off x="0" y="2238149"/>
              <a:ext cx="7177198" cy="5305769"/>
            </a:xfrm>
            <a:custGeom>
              <a:avLst/>
              <a:gdLst/>
              <a:ahLst/>
              <a:cxnLst/>
              <a:rect l="l" t="t" r="r" b="b"/>
              <a:pathLst>
                <a:path w="1369" h="1012" extrusionOk="0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5248" y="6842208"/>
              <a:ext cx="791047" cy="712217"/>
            </a:xfrm>
            <a:custGeom>
              <a:avLst/>
              <a:gdLst/>
              <a:ahLst/>
              <a:cxnLst/>
              <a:rect l="l" t="t" r="r" b="b"/>
              <a:pathLst>
                <a:path w="151" h="136" extrusionOk="0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2"/>
            <p:cNvSpPr/>
            <p:nvPr/>
          </p:nvSpPr>
          <p:spPr>
            <a:xfrm>
              <a:off x="0" y="1991416"/>
              <a:ext cx="7444962" cy="5563008"/>
            </a:xfrm>
            <a:custGeom>
              <a:avLst/>
              <a:gdLst/>
              <a:ahLst/>
              <a:cxnLst/>
              <a:rect l="l" t="t" r="r" b="b"/>
              <a:pathLst>
                <a:path w="1420" h="1061" extrusionOk="0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0" y="738469"/>
              <a:ext cx="9699104" cy="6815955"/>
            </a:xfrm>
            <a:custGeom>
              <a:avLst/>
              <a:gdLst/>
              <a:ahLst/>
              <a:cxnLst/>
              <a:rect l="l" t="t" r="r" b="b"/>
              <a:pathLst>
                <a:path w="1850" h="1300" extrusionOk="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2"/>
            <p:cNvSpPr/>
            <p:nvPr/>
          </p:nvSpPr>
          <p:spPr>
            <a:xfrm>
              <a:off x="0" y="131243"/>
              <a:ext cx="10533906" cy="7423181"/>
            </a:xfrm>
            <a:custGeom>
              <a:avLst/>
              <a:gdLst/>
              <a:ahLst/>
              <a:cxnLst/>
              <a:rect l="l" t="t" r="r" b="b"/>
              <a:pathLst>
                <a:path w="2009" h="1416" extrusionOk="0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2"/>
            <p:cNvSpPr/>
            <p:nvPr/>
          </p:nvSpPr>
          <p:spPr>
            <a:xfrm>
              <a:off x="4294763" y="5248"/>
              <a:ext cx="5750853" cy="5918243"/>
            </a:xfrm>
            <a:custGeom>
              <a:avLst/>
              <a:gdLst/>
              <a:ahLst/>
              <a:cxnLst/>
              <a:rect l="l" t="t" r="r" b="b"/>
              <a:pathLst>
                <a:path w="1097" h="1129" extrusionOk="0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2"/>
            <p:cNvSpPr/>
            <p:nvPr/>
          </p:nvSpPr>
          <p:spPr>
            <a:xfrm>
              <a:off x="4728792" y="5248"/>
              <a:ext cx="5327330" cy="5316275"/>
            </a:xfrm>
            <a:custGeom>
              <a:avLst/>
              <a:gdLst/>
              <a:ahLst/>
              <a:cxnLst/>
              <a:rect l="l" t="t" r="r" b="b"/>
              <a:pathLst>
                <a:path w="1016" h="1014" extrusionOk="0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2"/>
            <p:cNvSpPr/>
            <p:nvPr/>
          </p:nvSpPr>
          <p:spPr>
            <a:xfrm>
              <a:off x="4938802" y="5248"/>
              <a:ext cx="5117320" cy="5069534"/>
            </a:xfrm>
            <a:custGeom>
              <a:avLst/>
              <a:gdLst/>
              <a:ahLst/>
              <a:cxnLst/>
              <a:rect l="l" t="t" r="r" b="b"/>
              <a:pathLst>
                <a:path w="976" h="967" extrusionOk="0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2"/>
            <p:cNvSpPr/>
            <p:nvPr/>
          </p:nvSpPr>
          <p:spPr>
            <a:xfrm>
              <a:off x="5159319" y="0"/>
              <a:ext cx="4896804" cy="4670554"/>
            </a:xfrm>
            <a:custGeom>
              <a:avLst/>
              <a:gdLst/>
              <a:ahLst/>
              <a:cxnLst/>
              <a:rect l="l" t="t" r="r" b="b"/>
              <a:pathLst>
                <a:path w="934" h="891" extrusionOk="0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5437589" y="5248"/>
              <a:ext cx="4608036" cy="4394057"/>
            </a:xfrm>
            <a:custGeom>
              <a:avLst/>
              <a:gdLst/>
              <a:ahLst/>
              <a:cxnLst/>
              <a:rect l="l" t="t" r="r" b="b"/>
              <a:pathLst>
                <a:path w="879" h="838" extrusionOk="0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5892613" y="5248"/>
              <a:ext cx="4163510" cy="4231321"/>
            </a:xfrm>
            <a:custGeom>
              <a:avLst/>
              <a:gdLst/>
              <a:ahLst/>
              <a:cxnLst/>
              <a:rect l="l" t="t" r="r" b="b"/>
              <a:pathLst>
                <a:path w="794" h="807" extrusionOk="0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2"/>
            <p:cNvSpPr/>
            <p:nvPr/>
          </p:nvSpPr>
          <p:spPr>
            <a:xfrm>
              <a:off x="7975241" y="5248"/>
              <a:ext cx="2080881" cy="1494440"/>
            </a:xfrm>
            <a:custGeom>
              <a:avLst/>
              <a:gdLst/>
              <a:ahLst/>
              <a:cxnLst/>
              <a:rect l="l" t="t" r="r" b="b"/>
              <a:pathLst>
                <a:path w="397" h="285" extrusionOk="0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8488027" y="10497"/>
              <a:ext cx="1568095" cy="1221446"/>
            </a:xfrm>
            <a:custGeom>
              <a:avLst/>
              <a:gdLst/>
              <a:ahLst/>
              <a:cxnLst/>
              <a:rect l="l" t="t" r="r" b="b"/>
              <a:pathLst>
                <a:path w="299" h="233" extrusionOk="0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2"/>
            <p:cNvSpPr/>
            <p:nvPr/>
          </p:nvSpPr>
          <p:spPr>
            <a:xfrm>
              <a:off x="9354330" y="5248"/>
              <a:ext cx="701792" cy="398980"/>
            </a:xfrm>
            <a:custGeom>
              <a:avLst/>
              <a:gdLst/>
              <a:ahLst/>
              <a:cxnLst/>
              <a:rect l="l" t="t" r="r" b="b"/>
              <a:pathLst>
                <a:path w="134" h="76" extrusionOk="0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2"/>
          <p:cNvGrpSpPr/>
          <p:nvPr/>
        </p:nvGrpSpPr>
        <p:grpSpPr>
          <a:xfrm>
            <a:off x="1414462" y="1287462"/>
            <a:ext cx="7261225" cy="5006100"/>
            <a:chOff x="1414540" y="1287868"/>
            <a:chExt cx="7260747" cy="5005912"/>
          </a:xfrm>
        </p:grpSpPr>
        <p:sp>
          <p:nvSpPr>
            <p:cNvPr id="28" name="Google Shape;28;p32"/>
            <p:cNvSpPr txBox="1"/>
            <p:nvPr/>
          </p:nvSpPr>
          <p:spPr>
            <a:xfrm>
              <a:off x="1414540" y="1287868"/>
              <a:ext cx="7260747" cy="806420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2"/>
            <p:cNvSpPr txBox="1"/>
            <p:nvPr/>
          </p:nvSpPr>
          <p:spPr>
            <a:xfrm>
              <a:off x="1414540" y="2175247"/>
              <a:ext cx="7260747" cy="3730485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2"/>
            <p:cNvSpPr/>
            <p:nvPr/>
          </p:nvSpPr>
          <p:spPr>
            <a:xfrm rot="10740000">
              <a:off x="4809323" y="5902909"/>
              <a:ext cx="448942" cy="386983"/>
            </a:xfrm>
            <a:custGeom>
              <a:avLst/>
              <a:gdLst/>
              <a:ahLst/>
              <a:cxnLst/>
              <a:rect l="l" t="t" r="r" b="b"/>
              <a:pathLst>
                <a:path w="448942" h="386983" extrusionOk="0">
                  <a:moveTo>
                    <a:pt x="0" y="386983"/>
                  </a:moveTo>
                  <a:lnTo>
                    <a:pt x="224471" y="0"/>
                  </a:lnTo>
                  <a:lnTo>
                    <a:pt x="448942" y="386983"/>
                  </a:lnTo>
                  <a:lnTo>
                    <a:pt x="0" y="386983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60"/>
          <p:cNvGrpSpPr/>
          <p:nvPr/>
        </p:nvGrpSpPr>
        <p:grpSpPr>
          <a:xfrm>
            <a:off x="0" y="0"/>
            <a:ext cx="10534649" cy="7554912"/>
            <a:chOff x="0" y="0"/>
            <a:chExt cx="10533906" cy="7554425"/>
          </a:xfrm>
        </p:grpSpPr>
        <p:sp>
          <p:nvSpPr>
            <p:cNvPr id="316" name="Google Shape;316;p60"/>
            <p:cNvSpPr/>
            <p:nvPr/>
          </p:nvSpPr>
          <p:spPr>
            <a:xfrm>
              <a:off x="0" y="1468188"/>
              <a:ext cx="8640284" cy="6086237"/>
            </a:xfrm>
            <a:custGeom>
              <a:avLst/>
              <a:gdLst/>
              <a:ahLst/>
              <a:cxnLst/>
              <a:rect l="l" t="t" r="r" b="b"/>
              <a:pathLst>
                <a:path w="1648" h="1161" extrusionOk="0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0"/>
            <p:cNvSpPr/>
            <p:nvPr/>
          </p:nvSpPr>
          <p:spPr>
            <a:xfrm>
              <a:off x="0" y="6133484"/>
              <a:ext cx="1557598" cy="1415692"/>
            </a:xfrm>
            <a:custGeom>
              <a:avLst/>
              <a:gdLst/>
              <a:ahLst/>
              <a:cxnLst/>
              <a:rect l="l" t="t" r="r" b="b"/>
              <a:pathLst>
                <a:path w="297" h="270" extrusionOk="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60"/>
            <p:cNvSpPr/>
            <p:nvPr/>
          </p:nvSpPr>
          <p:spPr>
            <a:xfrm>
              <a:off x="0" y="2238149"/>
              <a:ext cx="7177198" cy="5305769"/>
            </a:xfrm>
            <a:custGeom>
              <a:avLst/>
              <a:gdLst/>
              <a:ahLst/>
              <a:cxnLst/>
              <a:rect l="l" t="t" r="r" b="b"/>
              <a:pathLst>
                <a:path w="1369" h="1012" extrusionOk="0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60"/>
            <p:cNvSpPr/>
            <p:nvPr/>
          </p:nvSpPr>
          <p:spPr>
            <a:xfrm>
              <a:off x="5248" y="6842208"/>
              <a:ext cx="791047" cy="712217"/>
            </a:xfrm>
            <a:custGeom>
              <a:avLst/>
              <a:gdLst/>
              <a:ahLst/>
              <a:cxnLst/>
              <a:rect l="l" t="t" r="r" b="b"/>
              <a:pathLst>
                <a:path w="151" h="136" extrusionOk="0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60"/>
            <p:cNvSpPr/>
            <p:nvPr/>
          </p:nvSpPr>
          <p:spPr>
            <a:xfrm>
              <a:off x="0" y="1991416"/>
              <a:ext cx="7444962" cy="5563008"/>
            </a:xfrm>
            <a:custGeom>
              <a:avLst/>
              <a:gdLst/>
              <a:ahLst/>
              <a:cxnLst/>
              <a:rect l="l" t="t" r="r" b="b"/>
              <a:pathLst>
                <a:path w="1420" h="1061" extrusionOk="0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0"/>
            <p:cNvSpPr/>
            <p:nvPr/>
          </p:nvSpPr>
          <p:spPr>
            <a:xfrm>
              <a:off x="0" y="738469"/>
              <a:ext cx="9699104" cy="6815955"/>
            </a:xfrm>
            <a:custGeom>
              <a:avLst/>
              <a:gdLst/>
              <a:ahLst/>
              <a:cxnLst/>
              <a:rect l="l" t="t" r="r" b="b"/>
              <a:pathLst>
                <a:path w="1850" h="1300" extrusionOk="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60"/>
            <p:cNvSpPr/>
            <p:nvPr/>
          </p:nvSpPr>
          <p:spPr>
            <a:xfrm>
              <a:off x="0" y="131243"/>
              <a:ext cx="10533906" cy="7423181"/>
            </a:xfrm>
            <a:custGeom>
              <a:avLst/>
              <a:gdLst/>
              <a:ahLst/>
              <a:cxnLst/>
              <a:rect l="l" t="t" r="r" b="b"/>
              <a:pathLst>
                <a:path w="2009" h="1416" extrusionOk="0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60"/>
            <p:cNvSpPr/>
            <p:nvPr/>
          </p:nvSpPr>
          <p:spPr>
            <a:xfrm>
              <a:off x="4294763" y="5248"/>
              <a:ext cx="5750853" cy="5918243"/>
            </a:xfrm>
            <a:custGeom>
              <a:avLst/>
              <a:gdLst/>
              <a:ahLst/>
              <a:cxnLst/>
              <a:rect l="l" t="t" r="r" b="b"/>
              <a:pathLst>
                <a:path w="1097" h="1129" extrusionOk="0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60"/>
            <p:cNvSpPr/>
            <p:nvPr/>
          </p:nvSpPr>
          <p:spPr>
            <a:xfrm>
              <a:off x="4728792" y="5248"/>
              <a:ext cx="5327330" cy="5316275"/>
            </a:xfrm>
            <a:custGeom>
              <a:avLst/>
              <a:gdLst/>
              <a:ahLst/>
              <a:cxnLst/>
              <a:rect l="l" t="t" r="r" b="b"/>
              <a:pathLst>
                <a:path w="1016" h="1014" extrusionOk="0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0"/>
            <p:cNvSpPr/>
            <p:nvPr/>
          </p:nvSpPr>
          <p:spPr>
            <a:xfrm>
              <a:off x="4938802" y="5248"/>
              <a:ext cx="5117320" cy="5069534"/>
            </a:xfrm>
            <a:custGeom>
              <a:avLst/>
              <a:gdLst/>
              <a:ahLst/>
              <a:cxnLst/>
              <a:rect l="l" t="t" r="r" b="b"/>
              <a:pathLst>
                <a:path w="976" h="967" extrusionOk="0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60"/>
            <p:cNvSpPr/>
            <p:nvPr/>
          </p:nvSpPr>
          <p:spPr>
            <a:xfrm>
              <a:off x="5159319" y="0"/>
              <a:ext cx="4896804" cy="4670554"/>
            </a:xfrm>
            <a:custGeom>
              <a:avLst/>
              <a:gdLst/>
              <a:ahLst/>
              <a:cxnLst/>
              <a:rect l="l" t="t" r="r" b="b"/>
              <a:pathLst>
                <a:path w="934" h="891" extrusionOk="0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60"/>
            <p:cNvSpPr/>
            <p:nvPr/>
          </p:nvSpPr>
          <p:spPr>
            <a:xfrm>
              <a:off x="5437589" y="5248"/>
              <a:ext cx="4608036" cy="4394057"/>
            </a:xfrm>
            <a:custGeom>
              <a:avLst/>
              <a:gdLst/>
              <a:ahLst/>
              <a:cxnLst/>
              <a:rect l="l" t="t" r="r" b="b"/>
              <a:pathLst>
                <a:path w="879" h="838" extrusionOk="0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0"/>
            <p:cNvSpPr/>
            <p:nvPr/>
          </p:nvSpPr>
          <p:spPr>
            <a:xfrm>
              <a:off x="5892613" y="5248"/>
              <a:ext cx="4163510" cy="4231321"/>
            </a:xfrm>
            <a:custGeom>
              <a:avLst/>
              <a:gdLst/>
              <a:ahLst/>
              <a:cxnLst/>
              <a:rect l="l" t="t" r="r" b="b"/>
              <a:pathLst>
                <a:path w="794" h="807" extrusionOk="0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60"/>
            <p:cNvSpPr/>
            <p:nvPr/>
          </p:nvSpPr>
          <p:spPr>
            <a:xfrm>
              <a:off x="7975241" y="5248"/>
              <a:ext cx="2080881" cy="1494440"/>
            </a:xfrm>
            <a:custGeom>
              <a:avLst/>
              <a:gdLst/>
              <a:ahLst/>
              <a:cxnLst/>
              <a:rect l="l" t="t" r="r" b="b"/>
              <a:pathLst>
                <a:path w="397" h="285" extrusionOk="0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60"/>
            <p:cNvSpPr/>
            <p:nvPr/>
          </p:nvSpPr>
          <p:spPr>
            <a:xfrm>
              <a:off x="8488027" y="10497"/>
              <a:ext cx="1568095" cy="1221446"/>
            </a:xfrm>
            <a:custGeom>
              <a:avLst/>
              <a:gdLst/>
              <a:ahLst/>
              <a:cxnLst/>
              <a:rect l="l" t="t" r="r" b="b"/>
              <a:pathLst>
                <a:path w="299" h="233" extrusionOk="0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60"/>
            <p:cNvSpPr/>
            <p:nvPr/>
          </p:nvSpPr>
          <p:spPr>
            <a:xfrm>
              <a:off x="9354330" y="5248"/>
              <a:ext cx="701792" cy="398980"/>
            </a:xfrm>
            <a:custGeom>
              <a:avLst/>
              <a:gdLst/>
              <a:ahLst/>
              <a:cxnLst/>
              <a:rect l="l" t="t" r="r" b="b"/>
              <a:pathLst>
                <a:path w="134" h="76" extrusionOk="0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60"/>
          <p:cNvGrpSpPr/>
          <p:nvPr/>
        </p:nvGrpSpPr>
        <p:grpSpPr>
          <a:xfrm>
            <a:off x="711200" y="1871662"/>
            <a:ext cx="4803775" cy="3828892"/>
            <a:chOff x="710479" y="1872096"/>
            <a:chExt cx="4804120" cy="3828510"/>
          </a:xfrm>
        </p:grpSpPr>
        <p:sp>
          <p:nvSpPr>
            <p:cNvPr id="333" name="Google Shape;333;p60"/>
            <p:cNvSpPr txBox="1"/>
            <p:nvPr/>
          </p:nvSpPr>
          <p:spPr>
            <a:xfrm>
              <a:off x="710479" y="1872096"/>
              <a:ext cx="4804120" cy="553982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60"/>
            <p:cNvSpPr txBox="1"/>
            <p:nvPr/>
          </p:nvSpPr>
          <p:spPr>
            <a:xfrm>
              <a:off x="710479" y="2507033"/>
              <a:ext cx="4804120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60"/>
            <p:cNvSpPr/>
            <p:nvPr/>
          </p:nvSpPr>
          <p:spPr>
            <a:xfrm rot="10740000">
              <a:off x="2938278" y="539731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60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60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0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48053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0"/>
          <p:cNvSpPr txBox="1">
            <a:spLocks noGrp="1"/>
          </p:cNvSpPr>
          <p:nvPr>
            <p:ph type="sldNum" idx="12"/>
          </p:nvPr>
        </p:nvSpPr>
        <p:spPr>
          <a:xfrm>
            <a:off x="4757737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62"/>
          <p:cNvGrpSpPr/>
          <p:nvPr/>
        </p:nvGrpSpPr>
        <p:grpSpPr>
          <a:xfrm>
            <a:off x="-315912" y="0"/>
            <a:ext cx="10387012" cy="7559675"/>
            <a:chOff x="-315541" y="0"/>
            <a:chExt cx="10386834" cy="7559682"/>
          </a:xfrm>
        </p:grpSpPr>
        <p:sp>
          <p:nvSpPr>
            <p:cNvPr id="350" name="Google Shape;350;p62"/>
            <p:cNvSpPr/>
            <p:nvPr/>
          </p:nvSpPr>
          <p:spPr>
            <a:xfrm>
              <a:off x="840105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62"/>
            <p:cNvSpPr/>
            <p:nvPr/>
          </p:nvSpPr>
          <p:spPr>
            <a:xfrm>
              <a:off x="8920895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62"/>
            <p:cNvSpPr/>
            <p:nvPr/>
          </p:nvSpPr>
          <p:spPr>
            <a:xfrm>
              <a:off x="8500024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62"/>
            <p:cNvSpPr/>
            <p:nvPr/>
          </p:nvSpPr>
          <p:spPr>
            <a:xfrm>
              <a:off x="634931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62"/>
            <p:cNvSpPr/>
            <p:nvPr/>
          </p:nvSpPr>
          <p:spPr>
            <a:xfrm>
              <a:off x="9555717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62"/>
            <p:cNvSpPr/>
            <p:nvPr/>
          </p:nvSpPr>
          <p:spPr>
            <a:xfrm>
              <a:off x="8773594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62"/>
            <p:cNvSpPr/>
            <p:nvPr/>
          </p:nvSpPr>
          <p:spPr>
            <a:xfrm>
              <a:off x="505160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62"/>
            <p:cNvSpPr/>
            <p:nvPr/>
          </p:nvSpPr>
          <p:spPr>
            <a:xfrm>
              <a:off x="988716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62"/>
            <p:cNvSpPr/>
            <p:nvPr/>
          </p:nvSpPr>
          <p:spPr>
            <a:xfrm>
              <a:off x="8936687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62"/>
            <p:cNvSpPr/>
            <p:nvPr/>
          </p:nvSpPr>
          <p:spPr>
            <a:xfrm>
              <a:off x="505160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2"/>
            <p:cNvSpPr/>
            <p:nvPr/>
          </p:nvSpPr>
          <p:spPr>
            <a:xfrm>
              <a:off x="9115553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2"/>
            <p:cNvSpPr/>
            <p:nvPr/>
          </p:nvSpPr>
          <p:spPr>
            <a:xfrm>
              <a:off x="378899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2"/>
            <p:cNvSpPr/>
            <p:nvPr/>
          </p:nvSpPr>
          <p:spPr>
            <a:xfrm>
              <a:off x="931021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2"/>
            <p:cNvSpPr/>
            <p:nvPr/>
          </p:nvSpPr>
          <p:spPr>
            <a:xfrm>
              <a:off x="-68278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2"/>
            <p:cNvSpPr/>
            <p:nvPr/>
          </p:nvSpPr>
          <p:spPr>
            <a:xfrm>
              <a:off x="9650413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2"/>
            <p:cNvSpPr/>
            <p:nvPr/>
          </p:nvSpPr>
          <p:spPr>
            <a:xfrm>
              <a:off x="57982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62"/>
            <p:cNvSpPr/>
            <p:nvPr/>
          </p:nvSpPr>
          <p:spPr>
            <a:xfrm>
              <a:off x="-31554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62"/>
            <p:cNvSpPr/>
            <p:nvPr/>
          </p:nvSpPr>
          <p:spPr>
            <a:xfrm>
              <a:off x="-5148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62"/>
            <p:cNvSpPr/>
            <p:nvPr/>
          </p:nvSpPr>
          <p:spPr>
            <a:xfrm>
              <a:off x="-5148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62"/>
            <p:cNvSpPr/>
            <p:nvPr/>
          </p:nvSpPr>
          <p:spPr>
            <a:xfrm>
              <a:off x="-5148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62"/>
          <p:cNvGrpSpPr/>
          <p:nvPr/>
        </p:nvGrpSpPr>
        <p:grpSpPr>
          <a:xfrm>
            <a:off x="704850" y="1873250"/>
            <a:ext cx="3624262" cy="3828893"/>
            <a:chOff x="705642" y="1873486"/>
            <a:chExt cx="3623191" cy="3828510"/>
          </a:xfrm>
        </p:grpSpPr>
        <p:sp>
          <p:nvSpPr>
            <p:cNvPr id="371" name="Google Shape;371;p62"/>
            <p:cNvSpPr txBox="1"/>
            <p:nvPr/>
          </p:nvSpPr>
          <p:spPr>
            <a:xfrm>
              <a:off x="710404" y="1873486"/>
              <a:ext cx="3613668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62"/>
            <p:cNvSpPr/>
            <p:nvPr/>
          </p:nvSpPr>
          <p:spPr>
            <a:xfrm rot="10740000">
              <a:off x="2342985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62"/>
            <p:cNvSpPr txBox="1"/>
            <p:nvPr/>
          </p:nvSpPr>
          <p:spPr>
            <a:xfrm>
              <a:off x="705642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62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62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62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62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62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64"/>
          <p:cNvGrpSpPr/>
          <p:nvPr/>
        </p:nvGrpSpPr>
        <p:grpSpPr>
          <a:xfrm>
            <a:off x="0" y="0"/>
            <a:ext cx="10387012" cy="7559675"/>
            <a:chOff x="0" y="0"/>
            <a:chExt cx="10386833" cy="7559682"/>
          </a:xfrm>
        </p:grpSpPr>
        <p:sp>
          <p:nvSpPr>
            <p:cNvPr id="387" name="Google Shape;387;p64"/>
            <p:cNvSpPr/>
            <p:nvPr/>
          </p:nvSpPr>
          <p:spPr>
            <a:xfrm flipH="1">
              <a:off x="4959312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64"/>
            <p:cNvSpPr/>
            <p:nvPr/>
          </p:nvSpPr>
          <p:spPr>
            <a:xfrm flipH="1">
              <a:off x="0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64"/>
            <p:cNvSpPr/>
            <p:nvPr/>
          </p:nvSpPr>
          <p:spPr>
            <a:xfrm flipH="1">
              <a:off x="0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64"/>
            <p:cNvSpPr/>
            <p:nvPr/>
          </p:nvSpPr>
          <p:spPr>
            <a:xfrm flipH="1">
              <a:off x="5369658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64"/>
            <p:cNvSpPr/>
            <p:nvPr/>
          </p:nvSpPr>
          <p:spPr>
            <a:xfrm flipH="1">
              <a:off x="0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64"/>
            <p:cNvSpPr/>
            <p:nvPr/>
          </p:nvSpPr>
          <p:spPr>
            <a:xfrm flipH="1">
              <a:off x="0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64"/>
            <p:cNvSpPr/>
            <p:nvPr/>
          </p:nvSpPr>
          <p:spPr>
            <a:xfrm flipH="1">
              <a:off x="5564316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64"/>
            <p:cNvSpPr/>
            <p:nvPr/>
          </p:nvSpPr>
          <p:spPr>
            <a:xfrm flipH="1">
              <a:off x="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64"/>
            <p:cNvSpPr/>
            <p:nvPr/>
          </p:nvSpPr>
          <p:spPr>
            <a:xfrm flipH="1">
              <a:off x="0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64"/>
            <p:cNvSpPr/>
            <p:nvPr/>
          </p:nvSpPr>
          <p:spPr>
            <a:xfrm flipH="1">
              <a:off x="5978173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4"/>
            <p:cNvSpPr/>
            <p:nvPr/>
          </p:nvSpPr>
          <p:spPr>
            <a:xfrm flipH="1">
              <a:off x="0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4"/>
            <p:cNvSpPr/>
            <p:nvPr/>
          </p:nvSpPr>
          <p:spPr>
            <a:xfrm flipH="1">
              <a:off x="6120216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4"/>
            <p:cNvSpPr/>
            <p:nvPr/>
          </p:nvSpPr>
          <p:spPr>
            <a:xfrm flipH="1">
              <a:off x="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4"/>
            <p:cNvSpPr/>
            <p:nvPr/>
          </p:nvSpPr>
          <p:spPr>
            <a:xfrm flipH="1">
              <a:off x="6356963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4"/>
            <p:cNvSpPr/>
            <p:nvPr/>
          </p:nvSpPr>
          <p:spPr>
            <a:xfrm flipH="1">
              <a:off x="0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4"/>
            <p:cNvSpPr/>
            <p:nvPr/>
          </p:nvSpPr>
          <p:spPr>
            <a:xfrm flipH="1">
              <a:off x="7007568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4"/>
            <p:cNvSpPr/>
            <p:nvPr/>
          </p:nvSpPr>
          <p:spPr>
            <a:xfrm flipH="1">
              <a:off x="712856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64"/>
            <p:cNvSpPr/>
            <p:nvPr/>
          </p:nvSpPr>
          <p:spPr>
            <a:xfrm flipH="1">
              <a:off x="8478874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64"/>
            <p:cNvSpPr/>
            <p:nvPr/>
          </p:nvSpPr>
          <p:spPr>
            <a:xfrm flipH="1">
              <a:off x="8699830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64"/>
            <p:cNvSpPr/>
            <p:nvPr/>
          </p:nvSpPr>
          <p:spPr>
            <a:xfrm flipH="1">
              <a:off x="8931310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64"/>
          <p:cNvGrpSpPr/>
          <p:nvPr/>
        </p:nvGrpSpPr>
        <p:grpSpPr>
          <a:xfrm>
            <a:off x="5764212" y="1873250"/>
            <a:ext cx="3622675" cy="3828893"/>
            <a:chOff x="5763655" y="1873486"/>
            <a:chExt cx="3623191" cy="3828510"/>
          </a:xfrm>
        </p:grpSpPr>
        <p:sp>
          <p:nvSpPr>
            <p:cNvPr id="408" name="Google Shape;408;p64"/>
            <p:cNvSpPr txBox="1"/>
            <p:nvPr/>
          </p:nvSpPr>
          <p:spPr>
            <a:xfrm>
              <a:off x="5768418" y="1873486"/>
              <a:ext cx="3613665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64"/>
            <p:cNvSpPr/>
            <p:nvPr/>
          </p:nvSpPr>
          <p:spPr>
            <a:xfrm rot="10740000">
              <a:off x="7400998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64"/>
            <p:cNvSpPr txBox="1"/>
            <p:nvPr/>
          </p:nvSpPr>
          <p:spPr>
            <a:xfrm>
              <a:off x="5763655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64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64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64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64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64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0085387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2562" cy="4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48"/>
          <p:cNvGrpSpPr/>
          <p:nvPr/>
        </p:nvGrpSpPr>
        <p:grpSpPr>
          <a:xfrm>
            <a:off x="-315912" y="0"/>
            <a:ext cx="10387012" cy="7559675"/>
            <a:chOff x="-315541" y="0"/>
            <a:chExt cx="10386834" cy="7559682"/>
          </a:xfrm>
        </p:grpSpPr>
        <p:sp>
          <p:nvSpPr>
            <p:cNvPr id="94" name="Google Shape;94;p48"/>
            <p:cNvSpPr/>
            <p:nvPr/>
          </p:nvSpPr>
          <p:spPr>
            <a:xfrm>
              <a:off x="840105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8"/>
            <p:cNvSpPr/>
            <p:nvPr/>
          </p:nvSpPr>
          <p:spPr>
            <a:xfrm>
              <a:off x="8920895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8"/>
            <p:cNvSpPr/>
            <p:nvPr/>
          </p:nvSpPr>
          <p:spPr>
            <a:xfrm>
              <a:off x="8500024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8"/>
            <p:cNvSpPr/>
            <p:nvPr/>
          </p:nvSpPr>
          <p:spPr>
            <a:xfrm>
              <a:off x="634931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8"/>
            <p:cNvSpPr/>
            <p:nvPr/>
          </p:nvSpPr>
          <p:spPr>
            <a:xfrm>
              <a:off x="9555717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8"/>
            <p:cNvSpPr/>
            <p:nvPr/>
          </p:nvSpPr>
          <p:spPr>
            <a:xfrm>
              <a:off x="8773594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8"/>
            <p:cNvSpPr/>
            <p:nvPr/>
          </p:nvSpPr>
          <p:spPr>
            <a:xfrm>
              <a:off x="505160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8"/>
            <p:cNvSpPr/>
            <p:nvPr/>
          </p:nvSpPr>
          <p:spPr>
            <a:xfrm>
              <a:off x="988716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8"/>
            <p:cNvSpPr/>
            <p:nvPr/>
          </p:nvSpPr>
          <p:spPr>
            <a:xfrm>
              <a:off x="8936687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8"/>
            <p:cNvSpPr/>
            <p:nvPr/>
          </p:nvSpPr>
          <p:spPr>
            <a:xfrm>
              <a:off x="505160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8"/>
            <p:cNvSpPr/>
            <p:nvPr/>
          </p:nvSpPr>
          <p:spPr>
            <a:xfrm>
              <a:off x="9115553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8"/>
            <p:cNvSpPr/>
            <p:nvPr/>
          </p:nvSpPr>
          <p:spPr>
            <a:xfrm>
              <a:off x="378899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8"/>
            <p:cNvSpPr/>
            <p:nvPr/>
          </p:nvSpPr>
          <p:spPr>
            <a:xfrm>
              <a:off x="931021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8"/>
            <p:cNvSpPr/>
            <p:nvPr/>
          </p:nvSpPr>
          <p:spPr>
            <a:xfrm>
              <a:off x="-68278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8"/>
            <p:cNvSpPr/>
            <p:nvPr/>
          </p:nvSpPr>
          <p:spPr>
            <a:xfrm>
              <a:off x="9650413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8"/>
            <p:cNvSpPr/>
            <p:nvPr/>
          </p:nvSpPr>
          <p:spPr>
            <a:xfrm>
              <a:off x="57982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8"/>
            <p:cNvSpPr/>
            <p:nvPr/>
          </p:nvSpPr>
          <p:spPr>
            <a:xfrm>
              <a:off x="-31554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8"/>
            <p:cNvSpPr/>
            <p:nvPr/>
          </p:nvSpPr>
          <p:spPr>
            <a:xfrm>
              <a:off x="-5148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8"/>
            <p:cNvSpPr/>
            <p:nvPr/>
          </p:nvSpPr>
          <p:spPr>
            <a:xfrm>
              <a:off x="-5148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8"/>
            <p:cNvSpPr/>
            <p:nvPr/>
          </p:nvSpPr>
          <p:spPr>
            <a:xfrm>
              <a:off x="-5148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48"/>
          <p:cNvGrpSpPr/>
          <p:nvPr/>
        </p:nvGrpSpPr>
        <p:grpSpPr>
          <a:xfrm>
            <a:off x="704850" y="1873250"/>
            <a:ext cx="3624262" cy="3828893"/>
            <a:chOff x="705642" y="1873486"/>
            <a:chExt cx="3623191" cy="3828510"/>
          </a:xfrm>
        </p:grpSpPr>
        <p:sp>
          <p:nvSpPr>
            <p:cNvPr id="115" name="Google Shape;115;p48"/>
            <p:cNvSpPr txBox="1"/>
            <p:nvPr/>
          </p:nvSpPr>
          <p:spPr>
            <a:xfrm>
              <a:off x="710404" y="1873486"/>
              <a:ext cx="3613668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8"/>
            <p:cNvSpPr/>
            <p:nvPr/>
          </p:nvSpPr>
          <p:spPr>
            <a:xfrm rot="10740000">
              <a:off x="2342985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8"/>
            <p:cNvSpPr txBox="1"/>
            <p:nvPr/>
          </p:nvSpPr>
          <p:spPr>
            <a:xfrm>
              <a:off x="705642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48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48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8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0"/>
          <p:cNvGrpSpPr/>
          <p:nvPr/>
        </p:nvGrpSpPr>
        <p:grpSpPr>
          <a:xfrm>
            <a:off x="0" y="0"/>
            <a:ext cx="10534649" cy="7554912"/>
            <a:chOff x="0" y="0"/>
            <a:chExt cx="10533906" cy="7554425"/>
          </a:xfrm>
        </p:grpSpPr>
        <p:sp>
          <p:nvSpPr>
            <p:cNvPr id="131" name="Google Shape;131;p50"/>
            <p:cNvSpPr/>
            <p:nvPr/>
          </p:nvSpPr>
          <p:spPr>
            <a:xfrm>
              <a:off x="0" y="1468188"/>
              <a:ext cx="8640284" cy="6086237"/>
            </a:xfrm>
            <a:custGeom>
              <a:avLst/>
              <a:gdLst/>
              <a:ahLst/>
              <a:cxnLst/>
              <a:rect l="l" t="t" r="r" b="b"/>
              <a:pathLst>
                <a:path w="1648" h="1161" extrusionOk="0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0"/>
            <p:cNvSpPr/>
            <p:nvPr/>
          </p:nvSpPr>
          <p:spPr>
            <a:xfrm>
              <a:off x="0" y="6133484"/>
              <a:ext cx="1557598" cy="1415692"/>
            </a:xfrm>
            <a:custGeom>
              <a:avLst/>
              <a:gdLst/>
              <a:ahLst/>
              <a:cxnLst/>
              <a:rect l="l" t="t" r="r" b="b"/>
              <a:pathLst>
                <a:path w="297" h="270" extrusionOk="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0"/>
            <p:cNvSpPr/>
            <p:nvPr/>
          </p:nvSpPr>
          <p:spPr>
            <a:xfrm>
              <a:off x="0" y="2238149"/>
              <a:ext cx="7177198" cy="5305769"/>
            </a:xfrm>
            <a:custGeom>
              <a:avLst/>
              <a:gdLst/>
              <a:ahLst/>
              <a:cxnLst/>
              <a:rect l="l" t="t" r="r" b="b"/>
              <a:pathLst>
                <a:path w="1369" h="1012" extrusionOk="0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0"/>
            <p:cNvSpPr/>
            <p:nvPr/>
          </p:nvSpPr>
          <p:spPr>
            <a:xfrm>
              <a:off x="5248" y="6842208"/>
              <a:ext cx="791047" cy="712217"/>
            </a:xfrm>
            <a:custGeom>
              <a:avLst/>
              <a:gdLst/>
              <a:ahLst/>
              <a:cxnLst/>
              <a:rect l="l" t="t" r="r" b="b"/>
              <a:pathLst>
                <a:path w="151" h="136" extrusionOk="0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0"/>
            <p:cNvSpPr/>
            <p:nvPr/>
          </p:nvSpPr>
          <p:spPr>
            <a:xfrm>
              <a:off x="0" y="1991416"/>
              <a:ext cx="7444962" cy="5563008"/>
            </a:xfrm>
            <a:custGeom>
              <a:avLst/>
              <a:gdLst/>
              <a:ahLst/>
              <a:cxnLst/>
              <a:rect l="l" t="t" r="r" b="b"/>
              <a:pathLst>
                <a:path w="1420" h="1061" extrusionOk="0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0"/>
            <p:cNvSpPr/>
            <p:nvPr/>
          </p:nvSpPr>
          <p:spPr>
            <a:xfrm>
              <a:off x="0" y="738469"/>
              <a:ext cx="9699104" cy="6815955"/>
            </a:xfrm>
            <a:custGeom>
              <a:avLst/>
              <a:gdLst/>
              <a:ahLst/>
              <a:cxnLst/>
              <a:rect l="l" t="t" r="r" b="b"/>
              <a:pathLst>
                <a:path w="1850" h="1300" extrusionOk="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0"/>
            <p:cNvSpPr/>
            <p:nvPr/>
          </p:nvSpPr>
          <p:spPr>
            <a:xfrm>
              <a:off x="0" y="131243"/>
              <a:ext cx="10533906" cy="7423181"/>
            </a:xfrm>
            <a:custGeom>
              <a:avLst/>
              <a:gdLst/>
              <a:ahLst/>
              <a:cxnLst/>
              <a:rect l="l" t="t" r="r" b="b"/>
              <a:pathLst>
                <a:path w="2009" h="1416" extrusionOk="0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0"/>
            <p:cNvSpPr/>
            <p:nvPr/>
          </p:nvSpPr>
          <p:spPr>
            <a:xfrm>
              <a:off x="4294763" y="5248"/>
              <a:ext cx="5750853" cy="5918243"/>
            </a:xfrm>
            <a:custGeom>
              <a:avLst/>
              <a:gdLst/>
              <a:ahLst/>
              <a:cxnLst/>
              <a:rect l="l" t="t" r="r" b="b"/>
              <a:pathLst>
                <a:path w="1097" h="1129" extrusionOk="0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0"/>
            <p:cNvSpPr/>
            <p:nvPr/>
          </p:nvSpPr>
          <p:spPr>
            <a:xfrm>
              <a:off x="4728792" y="5248"/>
              <a:ext cx="5327330" cy="5316275"/>
            </a:xfrm>
            <a:custGeom>
              <a:avLst/>
              <a:gdLst/>
              <a:ahLst/>
              <a:cxnLst/>
              <a:rect l="l" t="t" r="r" b="b"/>
              <a:pathLst>
                <a:path w="1016" h="1014" extrusionOk="0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0"/>
            <p:cNvSpPr/>
            <p:nvPr/>
          </p:nvSpPr>
          <p:spPr>
            <a:xfrm>
              <a:off x="4938802" y="5248"/>
              <a:ext cx="5117320" cy="5069534"/>
            </a:xfrm>
            <a:custGeom>
              <a:avLst/>
              <a:gdLst/>
              <a:ahLst/>
              <a:cxnLst/>
              <a:rect l="l" t="t" r="r" b="b"/>
              <a:pathLst>
                <a:path w="976" h="967" extrusionOk="0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0"/>
            <p:cNvSpPr/>
            <p:nvPr/>
          </p:nvSpPr>
          <p:spPr>
            <a:xfrm>
              <a:off x="5159319" y="0"/>
              <a:ext cx="4896804" cy="4670554"/>
            </a:xfrm>
            <a:custGeom>
              <a:avLst/>
              <a:gdLst/>
              <a:ahLst/>
              <a:cxnLst/>
              <a:rect l="l" t="t" r="r" b="b"/>
              <a:pathLst>
                <a:path w="934" h="891" extrusionOk="0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0"/>
            <p:cNvSpPr/>
            <p:nvPr/>
          </p:nvSpPr>
          <p:spPr>
            <a:xfrm>
              <a:off x="5437589" y="5248"/>
              <a:ext cx="4608036" cy="4394057"/>
            </a:xfrm>
            <a:custGeom>
              <a:avLst/>
              <a:gdLst/>
              <a:ahLst/>
              <a:cxnLst/>
              <a:rect l="l" t="t" r="r" b="b"/>
              <a:pathLst>
                <a:path w="879" h="838" extrusionOk="0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0"/>
            <p:cNvSpPr/>
            <p:nvPr/>
          </p:nvSpPr>
          <p:spPr>
            <a:xfrm>
              <a:off x="5892613" y="5248"/>
              <a:ext cx="4163510" cy="4231321"/>
            </a:xfrm>
            <a:custGeom>
              <a:avLst/>
              <a:gdLst/>
              <a:ahLst/>
              <a:cxnLst/>
              <a:rect l="l" t="t" r="r" b="b"/>
              <a:pathLst>
                <a:path w="794" h="807" extrusionOk="0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0"/>
            <p:cNvSpPr/>
            <p:nvPr/>
          </p:nvSpPr>
          <p:spPr>
            <a:xfrm>
              <a:off x="7975241" y="5248"/>
              <a:ext cx="2080881" cy="1494440"/>
            </a:xfrm>
            <a:custGeom>
              <a:avLst/>
              <a:gdLst/>
              <a:ahLst/>
              <a:cxnLst/>
              <a:rect l="l" t="t" r="r" b="b"/>
              <a:pathLst>
                <a:path w="397" h="285" extrusionOk="0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0"/>
            <p:cNvSpPr/>
            <p:nvPr/>
          </p:nvSpPr>
          <p:spPr>
            <a:xfrm>
              <a:off x="8488027" y="10497"/>
              <a:ext cx="1568095" cy="1221446"/>
            </a:xfrm>
            <a:custGeom>
              <a:avLst/>
              <a:gdLst/>
              <a:ahLst/>
              <a:cxnLst/>
              <a:rect l="l" t="t" r="r" b="b"/>
              <a:pathLst>
                <a:path w="299" h="233" extrusionOk="0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0"/>
            <p:cNvSpPr/>
            <p:nvPr/>
          </p:nvSpPr>
          <p:spPr>
            <a:xfrm>
              <a:off x="9354330" y="5248"/>
              <a:ext cx="701792" cy="398980"/>
            </a:xfrm>
            <a:custGeom>
              <a:avLst/>
              <a:gdLst/>
              <a:ahLst/>
              <a:cxnLst/>
              <a:rect l="l" t="t" r="r" b="b"/>
              <a:pathLst>
                <a:path w="134" h="76" extrusionOk="0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50"/>
          <p:cNvGrpSpPr/>
          <p:nvPr/>
        </p:nvGrpSpPr>
        <p:grpSpPr>
          <a:xfrm>
            <a:off x="2649537" y="1277937"/>
            <a:ext cx="4759325" cy="5006100"/>
            <a:chOff x="2649666" y="1277471"/>
            <a:chExt cx="4759945" cy="5005912"/>
          </a:xfrm>
        </p:grpSpPr>
        <p:sp>
          <p:nvSpPr>
            <p:cNvPr id="148" name="Google Shape;148;p50"/>
            <p:cNvSpPr txBox="1"/>
            <p:nvPr/>
          </p:nvSpPr>
          <p:spPr>
            <a:xfrm>
              <a:off x="2649666" y="1277471"/>
              <a:ext cx="4759945" cy="806420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0"/>
            <p:cNvSpPr txBox="1"/>
            <p:nvPr/>
          </p:nvSpPr>
          <p:spPr>
            <a:xfrm>
              <a:off x="2649666" y="2164850"/>
              <a:ext cx="4759945" cy="3730485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0"/>
            <p:cNvSpPr/>
            <p:nvPr/>
          </p:nvSpPr>
          <p:spPr>
            <a:xfrm rot="10740000">
              <a:off x="4805098" y="5892512"/>
              <a:ext cx="448942" cy="386983"/>
            </a:xfrm>
            <a:custGeom>
              <a:avLst/>
              <a:gdLst/>
              <a:ahLst/>
              <a:cxnLst/>
              <a:rect l="l" t="t" r="r" b="b"/>
              <a:pathLst>
                <a:path w="448942" h="386983" extrusionOk="0">
                  <a:moveTo>
                    <a:pt x="0" y="386983"/>
                  </a:moveTo>
                  <a:lnTo>
                    <a:pt x="224471" y="0"/>
                  </a:lnTo>
                  <a:lnTo>
                    <a:pt x="448942" y="386983"/>
                  </a:lnTo>
                  <a:lnTo>
                    <a:pt x="0" y="386983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50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2"/>
          <p:cNvGrpSpPr/>
          <p:nvPr/>
        </p:nvGrpSpPr>
        <p:grpSpPr>
          <a:xfrm>
            <a:off x="-315912" y="0"/>
            <a:ext cx="10387012" cy="7559675"/>
            <a:chOff x="-315541" y="0"/>
            <a:chExt cx="10386834" cy="7559682"/>
          </a:xfrm>
        </p:grpSpPr>
        <p:sp>
          <p:nvSpPr>
            <p:cNvPr id="164" name="Google Shape;164;p52"/>
            <p:cNvSpPr/>
            <p:nvPr/>
          </p:nvSpPr>
          <p:spPr>
            <a:xfrm>
              <a:off x="840105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2"/>
            <p:cNvSpPr/>
            <p:nvPr/>
          </p:nvSpPr>
          <p:spPr>
            <a:xfrm>
              <a:off x="8920895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2"/>
            <p:cNvSpPr/>
            <p:nvPr/>
          </p:nvSpPr>
          <p:spPr>
            <a:xfrm>
              <a:off x="8500024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2"/>
            <p:cNvSpPr/>
            <p:nvPr/>
          </p:nvSpPr>
          <p:spPr>
            <a:xfrm>
              <a:off x="634931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2"/>
            <p:cNvSpPr/>
            <p:nvPr/>
          </p:nvSpPr>
          <p:spPr>
            <a:xfrm>
              <a:off x="9555717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2"/>
            <p:cNvSpPr/>
            <p:nvPr/>
          </p:nvSpPr>
          <p:spPr>
            <a:xfrm>
              <a:off x="8773594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2"/>
            <p:cNvSpPr/>
            <p:nvPr/>
          </p:nvSpPr>
          <p:spPr>
            <a:xfrm>
              <a:off x="505160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2"/>
            <p:cNvSpPr/>
            <p:nvPr/>
          </p:nvSpPr>
          <p:spPr>
            <a:xfrm>
              <a:off x="988716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2"/>
            <p:cNvSpPr/>
            <p:nvPr/>
          </p:nvSpPr>
          <p:spPr>
            <a:xfrm>
              <a:off x="8936687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2"/>
            <p:cNvSpPr/>
            <p:nvPr/>
          </p:nvSpPr>
          <p:spPr>
            <a:xfrm>
              <a:off x="505160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2"/>
            <p:cNvSpPr/>
            <p:nvPr/>
          </p:nvSpPr>
          <p:spPr>
            <a:xfrm>
              <a:off x="9115553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2"/>
            <p:cNvSpPr/>
            <p:nvPr/>
          </p:nvSpPr>
          <p:spPr>
            <a:xfrm>
              <a:off x="378899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2"/>
            <p:cNvSpPr/>
            <p:nvPr/>
          </p:nvSpPr>
          <p:spPr>
            <a:xfrm>
              <a:off x="931021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2"/>
            <p:cNvSpPr/>
            <p:nvPr/>
          </p:nvSpPr>
          <p:spPr>
            <a:xfrm>
              <a:off x="-68278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2"/>
            <p:cNvSpPr/>
            <p:nvPr/>
          </p:nvSpPr>
          <p:spPr>
            <a:xfrm>
              <a:off x="9650413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2"/>
            <p:cNvSpPr/>
            <p:nvPr/>
          </p:nvSpPr>
          <p:spPr>
            <a:xfrm>
              <a:off x="57982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2"/>
            <p:cNvSpPr/>
            <p:nvPr/>
          </p:nvSpPr>
          <p:spPr>
            <a:xfrm>
              <a:off x="-31554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2"/>
            <p:cNvSpPr/>
            <p:nvPr/>
          </p:nvSpPr>
          <p:spPr>
            <a:xfrm>
              <a:off x="-5148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2"/>
            <p:cNvSpPr/>
            <p:nvPr/>
          </p:nvSpPr>
          <p:spPr>
            <a:xfrm>
              <a:off x="-5148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2"/>
            <p:cNvSpPr/>
            <p:nvPr/>
          </p:nvSpPr>
          <p:spPr>
            <a:xfrm>
              <a:off x="-5148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52"/>
          <p:cNvGrpSpPr/>
          <p:nvPr/>
        </p:nvGrpSpPr>
        <p:grpSpPr>
          <a:xfrm>
            <a:off x="704850" y="1873250"/>
            <a:ext cx="3624262" cy="3828893"/>
            <a:chOff x="705642" y="1873486"/>
            <a:chExt cx="3623191" cy="3828510"/>
          </a:xfrm>
        </p:grpSpPr>
        <p:sp>
          <p:nvSpPr>
            <p:cNvPr id="185" name="Google Shape;185;p52"/>
            <p:cNvSpPr txBox="1"/>
            <p:nvPr/>
          </p:nvSpPr>
          <p:spPr>
            <a:xfrm>
              <a:off x="710404" y="1873486"/>
              <a:ext cx="3613668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2"/>
            <p:cNvSpPr/>
            <p:nvPr/>
          </p:nvSpPr>
          <p:spPr>
            <a:xfrm rot="10740000">
              <a:off x="2342985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2"/>
            <p:cNvSpPr txBox="1"/>
            <p:nvPr/>
          </p:nvSpPr>
          <p:spPr>
            <a:xfrm>
              <a:off x="705642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52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52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52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52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52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54"/>
          <p:cNvGrpSpPr/>
          <p:nvPr/>
        </p:nvGrpSpPr>
        <p:grpSpPr>
          <a:xfrm>
            <a:off x="-315912" y="0"/>
            <a:ext cx="10387012" cy="7559675"/>
            <a:chOff x="-315541" y="0"/>
            <a:chExt cx="10386834" cy="7559682"/>
          </a:xfrm>
        </p:grpSpPr>
        <p:sp>
          <p:nvSpPr>
            <p:cNvPr id="202" name="Google Shape;202;p54"/>
            <p:cNvSpPr/>
            <p:nvPr/>
          </p:nvSpPr>
          <p:spPr>
            <a:xfrm>
              <a:off x="840105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4"/>
            <p:cNvSpPr/>
            <p:nvPr/>
          </p:nvSpPr>
          <p:spPr>
            <a:xfrm>
              <a:off x="8920895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4"/>
            <p:cNvSpPr/>
            <p:nvPr/>
          </p:nvSpPr>
          <p:spPr>
            <a:xfrm>
              <a:off x="8500024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4"/>
            <p:cNvSpPr/>
            <p:nvPr/>
          </p:nvSpPr>
          <p:spPr>
            <a:xfrm>
              <a:off x="634931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4"/>
            <p:cNvSpPr/>
            <p:nvPr/>
          </p:nvSpPr>
          <p:spPr>
            <a:xfrm>
              <a:off x="9555717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4"/>
            <p:cNvSpPr/>
            <p:nvPr/>
          </p:nvSpPr>
          <p:spPr>
            <a:xfrm>
              <a:off x="8773594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4"/>
            <p:cNvSpPr/>
            <p:nvPr/>
          </p:nvSpPr>
          <p:spPr>
            <a:xfrm>
              <a:off x="505160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4"/>
            <p:cNvSpPr/>
            <p:nvPr/>
          </p:nvSpPr>
          <p:spPr>
            <a:xfrm>
              <a:off x="988716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4"/>
            <p:cNvSpPr/>
            <p:nvPr/>
          </p:nvSpPr>
          <p:spPr>
            <a:xfrm>
              <a:off x="8936687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4"/>
            <p:cNvSpPr/>
            <p:nvPr/>
          </p:nvSpPr>
          <p:spPr>
            <a:xfrm>
              <a:off x="505160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4"/>
            <p:cNvSpPr/>
            <p:nvPr/>
          </p:nvSpPr>
          <p:spPr>
            <a:xfrm>
              <a:off x="9115553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4"/>
            <p:cNvSpPr/>
            <p:nvPr/>
          </p:nvSpPr>
          <p:spPr>
            <a:xfrm>
              <a:off x="378899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4"/>
            <p:cNvSpPr/>
            <p:nvPr/>
          </p:nvSpPr>
          <p:spPr>
            <a:xfrm>
              <a:off x="931021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4"/>
            <p:cNvSpPr/>
            <p:nvPr/>
          </p:nvSpPr>
          <p:spPr>
            <a:xfrm>
              <a:off x="-68278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4"/>
            <p:cNvSpPr/>
            <p:nvPr/>
          </p:nvSpPr>
          <p:spPr>
            <a:xfrm>
              <a:off x="9650413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4"/>
            <p:cNvSpPr/>
            <p:nvPr/>
          </p:nvSpPr>
          <p:spPr>
            <a:xfrm>
              <a:off x="57982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4"/>
            <p:cNvSpPr/>
            <p:nvPr/>
          </p:nvSpPr>
          <p:spPr>
            <a:xfrm>
              <a:off x="-31554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4"/>
            <p:cNvSpPr/>
            <p:nvPr/>
          </p:nvSpPr>
          <p:spPr>
            <a:xfrm>
              <a:off x="-5148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4"/>
            <p:cNvSpPr/>
            <p:nvPr/>
          </p:nvSpPr>
          <p:spPr>
            <a:xfrm>
              <a:off x="-5148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4"/>
            <p:cNvSpPr/>
            <p:nvPr/>
          </p:nvSpPr>
          <p:spPr>
            <a:xfrm>
              <a:off x="-5148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54"/>
          <p:cNvGrpSpPr/>
          <p:nvPr/>
        </p:nvGrpSpPr>
        <p:grpSpPr>
          <a:xfrm>
            <a:off x="704850" y="1873250"/>
            <a:ext cx="3624262" cy="3828893"/>
            <a:chOff x="705642" y="1873486"/>
            <a:chExt cx="3623191" cy="3828510"/>
          </a:xfrm>
        </p:grpSpPr>
        <p:sp>
          <p:nvSpPr>
            <p:cNvPr id="223" name="Google Shape;223;p54"/>
            <p:cNvSpPr txBox="1"/>
            <p:nvPr/>
          </p:nvSpPr>
          <p:spPr>
            <a:xfrm>
              <a:off x="710404" y="1873486"/>
              <a:ext cx="3613668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4"/>
            <p:cNvSpPr/>
            <p:nvPr/>
          </p:nvSpPr>
          <p:spPr>
            <a:xfrm rot="10740000">
              <a:off x="2342985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4"/>
            <p:cNvSpPr txBox="1"/>
            <p:nvPr/>
          </p:nvSpPr>
          <p:spPr>
            <a:xfrm>
              <a:off x="705642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54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54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54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54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54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56"/>
          <p:cNvGrpSpPr/>
          <p:nvPr/>
        </p:nvGrpSpPr>
        <p:grpSpPr>
          <a:xfrm>
            <a:off x="-315912" y="0"/>
            <a:ext cx="10387012" cy="7559675"/>
            <a:chOff x="-315541" y="0"/>
            <a:chExt cx="10386834" cy="7559682"/>
          </a:xfrm>
        </p:grpSpPr>
        <p:sp>
          <p:nvSpPr>
            <p:cNvPr id="242" name="Google Shape;242;p56"/>
            <p:cNvSpPr/>
            <p:nvPr/>
          </p:nvSpPr>
          <p:spPr>
            <a:xfrm>
              <a:off x="840105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6"/>
            <p:cNvSpPr/>
            <p:nvPr/>
          </p:nvSpPr>
          <p:spPr>
            <a:xfrm>
              <a:off x="8920895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6"/>
            <p:cNvSpPr/>
            <p:nvPr/>
          </p:nvSpPr>
          <p:spPr>
            <a:xfrm>
              <a:off x="8500024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6"/>
            <p:cNvSpPr/>
            <p:nvPr/>
          </p:nvSpPr>
          <p:spPr>
            <a:xfrm>
              <a:off x="634931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6"/>
            <p:cNvSpPr/>
            <p:nvPr/>
          </p:nvSpPr>
          <p:spPr>
            <a:xfrm>
              <a:off x="9555717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6"/>
            <p:cNvSpPr/>
            <p:nvPr/>
          </p:nvSpPr>
          <p:spPr>
            <a:xfrm>
              <a:off x="8773594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6"/>
            <p:cNvSpPr/>
            <p:nvPr/>
          </p:nvSpPr>
          <p:spPr>
            <a:xfrm>
              <a:off x="505160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6"/>
            <p:cNvSpPr/>
            <p:nvPr/>
          </p:nvSpPr>
          <p:spPr>
            <a:xfrm>
              <a:off x="988716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6"/>
            <p:cNvSpPr/>
            <p:nvPr/>
          </p:nvSpPr>
          <p:spPr>
            <a:xfrm>
              <a:off x="8936687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6"/>
            <p:cNvSpPr/>
            <p:nvPr/>
          </p:nvSpPr>
          <p:spPr>
            <a:xfrm>
              <a:off x="505160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6"/>
            <p:cNvSpPr/>
            <p:nvPr/>
          </p:nvSpPr>
          <p:spPr>
            <a:xfrm>
              <a:off x="9115553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6"/>
            <p:cNvSpPr/>
            <p:nvPr/>
          </p:nvSpPr>
          <p:spPr>
            <a:xfrm>
              <a:off x="378899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6"/>
            <p:cNvSpPr/>
            <p:nvPr/>
          </p:nvSpPr>
          <p:spPr>
            <a:xfrm>
              <a:off x="931021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6"/>
            <p:cNvSpPr/>
            <p:nvPr/>
          </p:nvSpPr>
          <p:spPr>
            <a:xfrm>
              <a:off x="-68278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6"/>
            <p:cNvSpPr/>
            <p:nvPr/>
          </p:nvSpPr>
          <p:spPr>
            <a:xfrm>
              <a:off x="9650413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6"/>
            <p:cNvSpPr/>
            <p:nvPr/>
          </p:nvSpPr>
          <p:spPr>
            <a:xfrm>
              <a:off x="57982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6"/>
            <p:cNvSpPr/>
            <p:nvPr/>
          </p:nvSpPr>
          <p:spPr>
            <a:xfrm>
              <a:off x="-31554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6"/>
            <p:cNvSpPr/>
            <p:nvPr/>
          </p:nvSpPr>
          <p:spPr>
            <a:xfrm>
              <a:off x="-5148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6"/>
            <p:cNvSpPr/>
            <p:nvPr/>
          </p:nvSpPr>
          <p:spPr>
            <a:xfrm>
              <a:off x="-5148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6"/>
            <p:cNvSpPr/>
            <p:nvPr/>
          </p:nvSpPr>
          <p:spPr>
            <a:xfrm>
              <a:off x="-5148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56"/>
          <p:cNvGrpSpPr/>
          <p:nvPr/>
        </p:nvGrpSpPr>
        <p:grpSpPr>
          <a:xfrm>
            <a:off x="704850" y="1873250"/>
            <a:ext cx="3624262" cy="3828893"/>
            <a:chOff x="705642" y="1873486"/>
            <a:chExt cx="3623191" cy="3828510"/>
          </a:xfrm>
        </p:grpSpPr>
        <p:sp>
          <p:nvSpPr>
            <p:cNvPr id="263" name="Google Shape;263;p56"/>
            <p:cNvSpPr txBox="1"/>
            <p:nvPr/>
          </p:nvSpPr>
          <p:spPr>
            <a:xfrm>
              <a:off x="710404" y="1873486"/>
              <a:ext cx="3613668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6"/>
            <p:cNvSpPr/>
            <p:nvPr/>
          </p:nvSpPr>
          <p:spPr>
            <a:xfrm rot="10740000">
              <a:off x="2342985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6"/>
            <p:cNvSpPr txBox="1"/>
            <p:nvPr/>
          </p:nvSpPr>
          <p:spPr>
            <a:xfrm>
              <a:off x="705642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56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6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56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6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58"/>
          <p:cNvGrpSpPr/>
          <p:nvPr/>
        </p:nvGrpSpPr>
        <p:grpSpPr>
          <a:xfrm>
            <a:off x="-315912" y="0"/>
            <a:ext cx="10387012" cy="7559675"/>
            <a:chOff x="-315541" y="0"/>
            <a:chExt cx="10386834" cy="7559682"/>
          </a:xfrm>
        </p:grpSpPr>
        <p:sp>
          <p:nvSpPr>
            <p:cNvPr id="278" name="Google Shape;278;p58"/>
            <p:cNvSpPr/>
            <p:nvPr/>
          </p:nvSpPr>
          <p:spPr>
            <a:xfrm>
              <a:off x="840105" y="0"/>
              <a:ext cx="4271875" cy="7549176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8"/>
            <p:cNvSpPr/>
            <p:nvPr/>
          </p:nvSpPr>
          <p:spPr>
            <a:xfrm>
              <a:off x="8920895" y="10497"/>
              <a:ext cx="1150388" cy="362239"/>
            </a:xfrm>
            <a:custGeom>
              <a:avLst/>
              <a:gdLst/>
              <a:ahLst/>
              <a:cxnLst/>
              <a:rect l="l" t="t" r="r" b="b"/>
              <a:pathLst>
                <a:path w="219" h="69" extrusionOk="0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8"/>
            <p:cNvSpPr/>
            <p:nvPr/>
          </p:nvSpPr>
          <p:spPr>
            <a:xfrm>
              <a:off x="8500024" y="6149239"/>
              <a:ext cx="1571268" cy="1399937"/>
            </a:xfrm>
            <a:custGeom>
              <a:avLst/>
              <a:gdLst/>
              <a:ahLst/>
              <a:cxnLst/>
              <a:rect l="l" t="t" r="r" b="b"/>
              <a:pathLst>
                <a:path w="299" h="267" extrusionOk="0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8"/>
            <p:cNvSpPr/>
            <p:nvPr/>
          </p:nvSpPr>
          <p:spPr>
            <a:xfrm>
              <a:off x="634931" y="0"/>
              <a:ext cx="4066702" cy="7549176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8"/>
            <p:cNvSpPr/>
            <p:nvPr/>
          </p:nvSpPr>
          <p:spPr>
            <a:xfrm>
              <a:off x="9555717" y="10497"/>
              <a:ext cx="515575" cy="173242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8"/>
            <p:cNvSpPr/>
            <p:nvPr/>
          </p:nvSpPr>
          <p:spPr>
            <a:xfrm>
              <a:off x="8773594" y="6406478"/>
              <a:ext cx="1297698" cy="1153204"/>
            </a:xfrm>
            <a:custGeom>
              <a:avLst/>
              <a:gdLst/>
              <a:ahLst/>
              <a:cxnLst/>
              <a:rect l="l" t="t" r="r" b="b"/>
              <a:pathLst>
                <a:path w="247" h="220" extrusionOk="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8"/>
            <p:cNvSpPr/>
            <p:nvPr/>
          </p:nvSpPr>
          <p:spPr>
            <a:xfrm>
              <a:off x="505160" y="0"/>
              <a:ext cx="4001816" cy="7549176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8"/>
            <p:cNvSpPr/>
            <p:nvPr/>
          </p:nvSpPr>
          <p:spPr>
            <a:xfrm>
              <a:off x="9887160" y="10497"/>
              <a:ext cx="184132" cy="62993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8"/>
            <p:cNvSpPr/>
            <p:nvPr/>
          </p:nvSpPr>
          <p:spPr>
            <a:xfrm>
              <a:off x="8936687" y="6548219"/>
              <a:ext cx="1134605" cy="1000957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8"/>
            <p:cNvSpPr/>
            <p:nvPr/>
          </p:nvSpPr>
          <p:spPr>
            <a:xfrm>
              <a:off x="505160" y="0"/>
              <a:ext cx="3587959" cy="7549176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8"/>
            <p:cNvSpPr/>
            <p:nvPr/>
          </p:nvSpPr>
          <p:spPr>
            <a:xfrm>
              <a:off x="9115553" y="6674214"/>
              <a:ext cx="955740" cy="874961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8"/>
            <p:cNvSpPr/>
            <p:nvPr/>
          </p:nvSpPr>
          <p:spPr>
            <a:xfrm>
              <a:off x="378899" y="0"/>
              <a:ext cx="3572176" cy="7549176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8"/>
            <p:cNvSpPr/>
            <p:nvPr/>
          </p:nvSpPr>
          <p:spPr>
            <a:xfrm>
              <a:off x="9310210" y="6852705"/>
              <a:ext cx="761082" cy="696471"/>
            </a:xfrm>
            <a:custGeom>
              <a:avLst/>
              <a:gdLst/>
              <a:ahLst/>
              <a:cxnLst/>
              <a:rect l="l" t="t" r="r" b="b"/>
              <a:pathLst>
                <a:path w="145" h="133" extrusionOk="0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8"/>
            <p:cNvSpPr/>
            <p:nvPr/>
          </p:nvSpPr>
          <p:spPr>
            <a:xfrm>
              <a:off x="-68278" y="0"/>
              <a:ext cx="3782607" cy="7549176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8"/>
            <p:cNvSpPr/>
            <p:nvPr/>
          </p:nvSpPr>
          <p:spPr>
            <a:xfrm>
              <a:off x="9650413" y="7186946"/>
              <a:ext cx="420870" cy="362239"/>
            </a:xfrm>
            <a:custGeom>
              <a:avLst/>
              <a:gdLst/>
              <a:ahLst/>
              <a:cxnLst/>
              <a:rect l="l" t="t" r="r" b="b"/>
              <a:pathLst>
                <a:path w="80" h="69" extrusionOk="0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58"/>
            <p:cNvSpPr/>
            <p:nvPr/>
          </p:nvSpPr>
          <p:spPr>
            <a:xfrm>
              <a:off x="57982" y="0"/>
              <a:ext cx="3005742" cy="7549176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8"/>
            <p:cNvSpPr/>
            <p:nvPr/>
          </p:nvSpPr>
          <p:spPr>
            <a:xfrm>
              <a:off x="-315541" y="0"/>
              <a:ext cx="3258272" cy="7549176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58"/>
            <p:cNvSpPr/>
            <p:nvPr/>
          </p:nvSpPr>
          <p:spPr>
            <a:xfrm>
              <a:off x="-5148" y="0"/>
              <a:ext cx="1597566" cy="2238149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58"/>
            <p:cNvSpPr/>
            <p:nvPr/>
          </p:nvSpPr>
          <p:spPr>
            <a:xfrm>
              <a:off x="-5148" y="10497"/>
              <a:ext cx="1376610" cy="1809423"/>
            </a:xfrm>
            <a:custGeom>
              <a:avLst/>
              <a:gdLst/>
              <a:ahLst/>
              <a:cxnLst/>
              <a:rect l="l" t="t" r="r" b="b"/>
              <a:pathLst>
                <a:path w="262" h="345" extrusionOk="0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58"/>
            <p:cNvSpPr/>
            <p:nvPr/>
          </p:nvSpPr>
          <p:spPr>
            <a:xfrm>
              <a:off x="-5148" y="0"/>
              <a:ext cx="1145130" cy="1336944"/>
            </a:xfrm>
            <a:custGeom>
              <a:avLst/>
              <a:gdLst/>
              <a:ahLst/>
              <a:cxnLst/>
              <a:rect l="l" t="t" r="r" b="b"/>
              <a:pathLst>
                <a:path w="218" h="255" extrusionOk="0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9607"/>
                </a:srgbClr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58"/>
          <p:cNvGrpSpPr/>
          <p:nvPr/>
        </p:nvGrpSpPr>
        <p:grpSpPr>
          <a:xfrm>
            <a:off x="704850" y="1873250"/>
            <a:ext cx="3624262" cy="3828893"/>
            <a:chOff x="705642" y="1873486"/>
            <a:chExt cx="3623191" cy="3828510"/>
          </a:xfrm>
        </p:grpSpPr>
        <p:sp>
          <p:nvSpPr>
            <p:cNvPr id="299" name="Google Shape;299;p58"/>
            <p:cNvSpPr txBox="1"/>
            <p:nvPr/>
          </p:nvSpPr>
          <p:spPr>
            <a:xfrm>
              <a:off x="710404" y="1873486"/>
              <a:ext cx="3613668" cy="553983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58"/>
            <p:cNvSpPr/>
            <p:nvPr/>
          </p:nvSpPr>
          <p:spPr>
            <a:xfrm rot="10740000">
              <a:off x="2342985" y="5398709"/>
              <a:ext cx="348358" cy="300270"/>
            </a:xfrm>
            <a:custGeom>
              <a:avLst/>
              <a:gdLst/>
              <a:ahLst/>
              <a:cxnLst/>
              <a:rect l="l" t="t" r="r" b="b"/>
              <a:pathLst>
                <a:path w="348358" h="300270" extrusionOk="0">
                  <a:moveTo>
                    <a:pt x="0" y="300270"/>
                  </a:moveTo>
                  <a:lnTo>
                    <a:pt x="174179" y="0"/>
                  </a:lnTo>
                  <a:lnTo>
                    <a:pt x="348358" y="300270"/>
                  </a:lnTo>
                  <a:lnTo>
                    <a:pt x="0" y="300270"/>
                  </a:lnTo>
                  <a:close/>
                </a:path>
              </a:pathLst>
            </a:cu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58"/>
            <p:cNvSpPr txBox="1"/>
            <p:nvPr/>
          </p:nvSpPr>
          <p:spPr>
            <a:xfrm>
              <a:off x="705642" y="2508423"/>
              <a:ext cx="3623191" cy="2892136"/>
            </a:xfrm>
            <a:prstGeom prst="rect">
              <a:avLst/>
            </a:prstGeom>
            <a:solidFill>
              <a:srgbClr val="F81B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58"/>
          <p:cNvSpPr txBox="1">
            <a:spLocks noGrp="1"/>
          </p:cNvSpPr>
          <p:nvPr>
            <p:ph type="title"/>
          </p:nvPr>
        </p:nvSpPr>
        <p:spPr>
          <a:xfrm>
            <a:off x="800100" y="2590800"/>
            <a:ext cx="3430587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1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58"/>
          <p:cNvSpPr txBox="1">
            <a:spLocks noGrp="1"/>
          </p:cNvSpPr>
          <p:nvPr>
            <p:ph type="body" idx="1"/>
          </p:nvPr>
        </p:nvSpPr>
        <p:spPr>
          <a:xfrm>
            <a:off x="4867275" y="876300"/>
            <a:ext cx="449738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345" algn="l" rtl="0">
              <a:lnSpc>
                <a:spcPct val="120000"/>
              </a:lnSpc>
              <a:spcBef>
                <a:spcPts val="825"/>
              </a:spcBef>
              <a:spcAft>
                <a:spcPts val="0"/>
              </a:spcAft>
              <a:buClr>
                <a:srgbClr val="F81B02"/>
              </a:buClr>
              <a:buSzPts val="187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650"/>
              <a:buFont typeface="Noto Sans Symbols"/>
              <a:buChar char="▪"/>
              <a:defRPr sz="15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9405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9404" algn="l" rtl="0">
              <a:lnSpc>
                <a:spcPct val="120000"/>
              </a:lnSpc>
              <a:spcBef>
                <a:spcPts val="413"/>
              </a:spcBef>
              <a:spcAft>
                <a:spcPts val="0"/>
              </a:spcAft>
              <a:buClr>
                <a:srgbClr val="F81B02"/>
              </a:buClr>
              <a:buSzPts val="1430"/>
              <a:buFont typeface="Noto Sans Symbols"/>
              <a:buChar char="▪"/>
              <a:defRPr sz="13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58"/>
          <p:cNvSpPr txBox="1">
            <a:spLocks noGrp="1"/>
          </p:cNvSpPr>
          <p:nvPr>
            <p:ph type="dt" idx="10"/>
          </p:nvPr>
        </p:nvSpPr>
        <p:spPr>
          <a:xfrm>
            <a:off x="704850" y="352425"/>
            <a:ext cx="30241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8"/>
          <p:cNvSpPr txBox="1">
            <a:spLocks noGrp="1"/>
          </p:cNvSpPr>
          <p:nvPr>
            <p:ph type="ftr" idx="11"/>
          </p:nvPr>
        </p:nvSpPr>
        <p:spPr>
          <a:xfrm>
            <a:off x="704850" y="6864350"/>
            <a:ext cx="865981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8"/>
          <p:cNvSpPr txBox="1">
            <a:spLocks noGrp="1"/>
          </p:cNvSpPr>
          <p:nvPr>
            <p:ph type="sldNum" idx="12"/>
          </p:nvPr>
        </p:nvSpPr>
        <p:spPr>
          <a:xfrm>
            <a:off x="8609012" y="352425"/>
            <a:ext cx="7556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Rockwell"/>
              <a:buNone/>
              <a:defRPr sz="1100" b="0" i="0" u="none">
                <a:solidFill>
                  <a:srgbClr val="89898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DupRteH8eI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drive.google.com/file/d/1Cwyex5RE4PJq9IOVpKZv8Rrhgt68oxls/vie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drive.google.com/file/d/1T4grFwE_YDbR6h7aPT7lugHiKuG5WEcN/vie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drive.google.com/file/d/1doz0HyAcPtJIqG9zjT8a9gh8bdK8HNvR/view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632700"/>
          </a:xfrm>
          <a:prstGeom prst="rect">
            <a:avLst/>
          </a:prstGeom>
          <a:noFill/>
          <a:ln w="888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8004" dir="5400000">
              <a:srgbClr val="000000">
                <a:alpha val="39607"/>
              </a:srgbClr>
            </a:outerShdw>
          </a:effectLst>
        </p:spPr>
      </p:pic>
      <p:sp>
        <p:nvSpPr>
          <p:cNvPr id="427" name="Google Shape;427;p1"/>
          <p:cNvSpPr txBox="1">
            <a:spLocks noGrp="1"/>
          </p:cNvSpPr>
          <p:nvPr>
            <p:ph type="ctrTitle"/>
          </p:nvPr>
        </p:nvSpPr>
        <p:spPr>
          <a:xfrm>
            <a:off x="1363662" y="1641475"/>
            <a:ext cx="7559675" cy="158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1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omic Sans MS"/>
              <a:buNone/>
            </a:pPr>
            <a:r>
              <a:rPr lang="en-US" sz="120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POLAND</a:t>
            </a:r>
            <a:endParaRPr dirty="0"/>
          </a:p>
        </p:txBody>
      </p:sp>
      <p:sp>
        <p:nvSpPr>
          <p:cNvPr id="428" name="Google Shape;428;p1"/>
          <p:cNvSpPr txBox="1">
            <a:spLocks noGrp="1"/>
          </p:cNvSpPr>
          <p:nvPr>
            <p:ph type="subTitle" idx="1"/>
          </p:nvPr>
        </p:nvSpPr>
        <p:spPr>
          <a:xfrm>
            <a:off x="1281112" y="3779837"/>
            <a:ext cx="8080375" cy="270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60"/>
              <a:buNone/>
            </a:pPr>
            <a:r>
              <a:rPr lang="en-US" sz="6600" b="0" i="0" u="none" dirty="0">
                <a:solidFill>
                  <a:srgbClr val="FFFE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ZESPÓŁ SZKOLNO – PRZEDSZKOLNY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260"/>
              <a:buNone/>
            </a:pPr>
            <a:r>
              <a:rPr lang="en-US" sz="6600" b="0" i="0" u="none" dirty="0">
                <a:solidFill>
                  <a:srgbClr val="FFFE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 ORZYSZU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10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0" descr="Obraz zawierający woda, zewnętrzne, zachód słońca, plaża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1" y="830670"/>
            <a:ext cx="5384508" cy="308546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512" name="Google Shape;512;p10" descr="Obraz zawierający płot, roślina, drzewo, ławka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214" y="3779837"/>
            <a:ext cx="5167740" cy="3309542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513" name="Google Shape;513;p10"/>
          <p:cNvSpPr txBox="1"/>
          <p:nvPr/>
        </p:nvSpPr>
        <p:spPr>
          <a:xfrm>
            <a:off x="88900" y="469900"/>
            <a:ext cx="99917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this region of Poland we have a lot of lakes and forests.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6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6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11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1" descr="Obraz zawierający zewnętrzne, woda, trawa, przyroda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16" y="1928618"/>
            <a:ext cx="8925791" cy="505702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1"/>
          <p:cNvSpPr txBox="1"/>
          <p:nvPr/>
        </p:nvSpPr>
        <p:spPr>
          <a:xfrm>
            <a:off x="274637" y="468312"/>
            <a:ext cx="94313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 kilometres from our town there’s the biggest Polish lake – Śniardwy. It is often called Masurian Sea.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1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2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2"/>
          <p:cNvSpPr/>
          <p:nvPr/>
        </p:nvSpPr>
        <p:spPr>
          <a:xfrm>
            <a:off x="1619250" y="287337"/>
            <a:ext cx="8099425" cy="12477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</a:t>
            </a:r>
            <a:r>
              <a:rPr lang="en-US" sz="32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started living in Orzysz in 1443.       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became a town in 1725.</a:t>
            </a:r>
            <a:endParaRPr/>
          </a:p>
        </p:txBody>
      </p:sp>
      <p:pic>
        <p:nvPicPr>
          <p:cNvPr id="529" name="Google Shape;529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60920">
            <a:off x="569215" y="1996562"/>
            <a:ext cx="4180140" cy="3028268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530" name="Google Shape;530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198" y="4163278"/>
            <a:ext cx="4656440" cy="298804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3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0090150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3" descr="Obraz zawierający zewnętrzne, budynek, zdjęcie, stare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51" y="3100233"/>
            <a:ext cx="4261260" cy="355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3" descr="Obraz zawierający zewnętrzne, stare, zdjęcie, budynek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14" y="1141692"/>
            <a:ext cx="4533848" cy="368709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3"/>
          <p:cNvSpPr txBox="1"/>
          <p:nvPr/>
        </p:nvSpPr>
        <p:spPr>
          <a:xfrm>
            <a:off x="577850" y="403225"/>
            <a:ext cx="96647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60 years later it became a garrison city.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14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0"/>
            <a:ext cx="1006157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4" descr="Obraz zawierający zewnętrzne, droga, budynek, zdjęcie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7406" y="1275656"/>
            <a:ext cx="4286250" cy="2790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47" name="Google Shape;547;p14" descr="Obraz zawierający stare, budynek, zewnętrzne, zdjęcie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69" y="1275656"/>
            <a:ext cx="3795250" cy="2649101"/>
          </a:xfrm>
          <a:prstGeom prst="roundRect">
            <a:avLst>
              <a:gd name="adj" fmla="val 17465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48" name="Google Shape;548;p14" descr="Obraz zawierający zewnętrzne, droga, budynek, ulica&#10;&#10;Opis wygenerowany automatyczni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5" t="-3018"/>
          <a:stretch/>
        </p:blipFill>
        <p:spPr>
          <a:xfrm>
            <a:off x="3185344" y="4203646"/>
            <a:ext cx="4385187" cy="30771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9" name="Google Shape;549;p14"/>
          <p:cNvSpPr txBox="1"/>
          <p:nvPr/>
        </p:nvSpPr>
        <p:spPr>
          <a:xfrm>
            <a:off x="452437" y="373062"/>
            <a:ext cx="9448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main street in Orzysz now and before.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15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375"/>
            <a:ext cx="10080625" cy="814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5"/>
          <p:cNvSpPr/>
          <p:nvPr/>
        </p:nvSpPr>
        <p:spPr>
          <a:xfrm>
            <a:off x="265112" y="287337"/>
            <a:ext cx="9453562" cy="12477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interesting places to visit for example: the old church from 1530 or the military museum.</a:t>
            </a:r>
            <a:endParaRPr/>
          </a:p>
        </p:txBody>
      </p:sp>
      <p:pic>
        <p:nvPicPr>
          <p:cNvPr id="557" name="Google Shape;55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3" y="1625064"/>
            <a:ext cx="5174670" cy="39357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8" name="Google Shape;558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421" y="3160177"/>
            <a:ext cx="5237291" cy="438005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6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6" descr="Obraz zawierający siedzi, stół, stare, ciężarówka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705" y="246924"/>
            <a:ext cx="4812871" cy="32523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565" name="Google Shape;565;p16" descr="Obraz zawierający wewnątrz, zdjęcie, stół, przód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875" y="4187532"/>
            <a:ext cx="8884228" cy="224444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17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7" title="MAZURY....mp4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4662"/>
            <a:ext cx="10080624" cy="56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7" title="Hymn Orzysza wg MSAL w Orzyszu">
            <a:hlinkClick r:id="rId6"/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33725" cy="8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18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8" title="Orzysz szkoła.mp4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4662"/>
            <a:ext cx="10080624" cy="567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19" descr="logo-shipbez t+éa.g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40" y="547630"/>
            <a:ext cx="3902075" cy="45053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585" name="Google Shape;585;p19" descr="Obraz zawierający koło, rysunek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423" y="1322624"/>
            <a:ext cx="3901918" cy="373033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14012" cy="786606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"/>
          <p:cNvSpPr/>
          <p:nvPr/>
        </p:nvSpPr>
        <p:spPr>
          <a:xfrm>
            <a:off x="1547812" y="-725487"/>
            <a:ext cx="8532812" cy="57864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1" r="3400" b="9809"/>
          <a:stretch/>
        </p:blipFill>
        <p:spPr>
          <a:xfrm>
            <a:off x="277514" y="1528221"/>
            <a:ext cx="2826328" cy="275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21684">
            <a:off x="5186887" y="1672746"/>
            <a:ext cx="4800243" cy="3056537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"/>
          <p:cNvSpPr txBox="1"/>
          <p:nvPr/>
        </p:nvSpPr>
        <p:spPr>
          <a:xfrm rot="60000" flipH="1">
            <a:off x="2681287" y="55562"/>
            <a:ext cx="3209925" cy="744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Mazurek Dąbrowskiego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Jeszcze Polska nie zginęła,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Kiedy my żyjemy.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nam obca przemoc wzięła,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Szablą odbierzemy.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Marsz, marsz, Dąbrowski,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ziemi włoskiej do Polski.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twoim przewodem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Złączym się z narodem.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Przejdziem Wisłę,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przejdziem Wartę,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Będziem Polakami.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Dał nam przykład Bonaparte,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zwyciężać mamy.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Marsz, marsz, Dąbrowski,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ziemi włoskiej do Polski.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 twoim przewodem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Złączym się z narodem.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Czarniecki do Poznania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 szwedzkim zaborze,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Dla ojczyzny ratowania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Wrócim się przez morze.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Marsz, marsz, Dąbrowski,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ziemi włoskiej do Polski.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twoim przewodem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Złączym się z narodem.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Już tam ojciec do swej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 Mówi zapłakany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Słuchaj jeno, pono nasi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Biją w tarabany. </a:t>
            </a: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Marsz, marsz, Dąbrowski,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ziemi włoskiej do Polski.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twoim przewodem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Złączym się z narodem.</a:t>
            </a:r>
            <a:endParaRPr/>
          </a:p>
        </p:txBody>
      </p:sp>
      <p:sp>
        <p:nvSpPr>
          <p:cNvPr id="439" name="Google Shape;439;p2"/>
          <p:cNvSpPr txBox="1"/>
          <p:nvPr/>
        </p:nvSpPr>
        <p:spPr>
          <a:xfrm>
            <a:off x="6010275" y="4908550"/>
            <a:ext cx="3824287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POLISH FLAG</a:t>
            </a:r>
            <a:endParaRPr/>
          </a:p>
        </p:txBody>
      </p:sp>
      <p:sp>
        <p:nvSpPr>
          <p:cNvPr id="440" name="Google Shape;440;p2"/>
          <p:cNvSpPr txBox="1"/>
          <p:nvPr/>
        </p:nvSpPr>
        <p:spPr>
          <a:xfrm>
            <a:off x="76200" y="5060950"/>
            <a:ext cx="34131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EMBLEM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3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/>
          <p:nvPr/>
        </p:nvSpPr>
        <p:spPr>
          <a:xfrm>
            <a:off x="1619250" y="287337"/>
            <a:ext cx="8099425" cy="12477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None/>
            </a:pPr>
            <a:r>
              <a:rPr lang="en-US" sz="2800" b="0" i="1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 is 74 years old and it is a friendly school. We can learn different languages: English, German and Russian. The students travel a lot around the country and abroad.</a:t>
            </a:r>
            <a:endParaRPr/>
          </a:p>
        </p:txBody>
      </p:sp>
      <p:pic>
        <p:nvPicPr>
          <p:cNvPr id="591" name="Google Shape;5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66" y="1858133"/>
            <a:ext cx="4596743" cy="315883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92" name="Google Shape;592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445" y="3377042"/>
            <a:ext cx="4399230" cy="32798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21" descr="Obraz zawierający budynek, zewnętrzne, osoba, stojące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2" y="491252"/>
            <a:ext cx="4682170" cy="328858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598" name="Google Shape;598;p21" descr="Obraz zawierający osoba, budynek, trawa, grupa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312" y="4050437"/>
            <a:ext cx="4682169" cy="300097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599" name="Google Shape;599;p21"/>
          <p:cNvSpPr txBox="1"/>
          <p:nvPr/>
        </p:nvSpPr>
        <p:spPr>
          <a:xfrm>
            <a:off x="5348287" y="1849437"/>
            <a:ext cx="4494212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lang="en-US" sz="4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VOLUNTARY WORK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2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22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22" descr="Obraz zawierający zrzut ekranu, owoce, żywność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71" y="217465"/>
            <a:ext cx="5117238" cy="318221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05" name="Google Shape;605;p22" descr="Obraz zawierający osoba, wewnątrz, stojące, budynek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453" y="2850937"/>
            <a:ext cx="3480957" cy="454082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06" name="Google Shape;606;p22" descr="Obraz zawierający osoba, wewnątrz, grupa, stół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71" y="3779837"/>
            <a:ext cx="5251434" cy="356237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07" name="Google Shape;607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197" y="167911"/>
            <a:ext cx="3480957" cy="235872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23" descr="Obraz zawierający osoba, wewnątrz, kolorowy, taniec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97" y="99002"/>
            <a:ext cx="5527959" cy="38079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13" name="Google Shape;613;p23" descr="Obraz zawierający podłoże, wewnątrz, lotnisko, sufit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653" y="3439389"/>
            <a:ext cx="6096003" cy="40212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4" name="Google Shape;614;p23"/>
          <p:cNvSpPr txBox="1"/>
          <p:nvPr/>
        </p:nvSpPr>
        <p:spPr>
          <a:xfrm>
            <a:off x="5811837" y="1730375"/>
            <a:ext cx="40068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Polish and Russian school exchange.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24" descr="Obraz zawierający osoba, grupa, osoby, stojące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78" y="44595"/>
            <a:ext cx="6120975" cy="44858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0" name="Google Shape;620;p24" descr="Obraz zawierający osoba, grupa, wewnątrz, pozujący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947" y="3691810"/>
            <a:ext cx="6290678" cy="39613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24"/>
          <p:cNvSpPr txBox="1"/>
          <p:nvPr/>
        </p:nvSpPr>
        <p:spPr>
          <a:xfrm>
            <a:off x="101600" y="4471987"/>
            <a:ext cx="41687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Polish and German school exchange.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25" descr="Obraz zawierający wewnątrz, osoba, budynek, lotnisko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71" y="278096"/>
            <a:ext cx="5237015" cy="350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5" descr="Obraz zawierający budynek, grupa, osoby, siedzi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971" y="3699168"/>
            <a:ext cx="5830744" cy="3779846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5"/>
          <p:cNvSpPr txBox="1"/>
          <p:nvPr/>
        </p:nvSpPr>
        <p:spPr>
          <a:xfrm rot="1920248">
            <a:off x="-23958" y="5162874"/>
            <a:ext cx="5848517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days are so funny 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26" descr="Obraz zawierający osoba, zewnętrzne, pozujący, grupa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32" y="218204"/>
            <a:ext cx="4884880" cy="356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6" descr="Obraz zawierający zewnętrzne, sport, trawa, osoba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017" y="3875811"/>
            <a:ext cx="5232653" cy="3499289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6"/>
          <p:cNvSpPr txBox="1"/>
          <p:nvPr/>
        </p:nvSpPr>
        <p:spPr>
          <a:xfrm>
            <a:off x="4968875" y="1846262"/>
            <a:ext cx="51117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lang="en-US" sz="4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SPORT EVENTS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27" descr="Obraz zawierający trawa, zewnętrzne, osoba, sport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4098">
            <a:off x="4072695" y="4101624"/>
            <a:ext cx="3620859" cy="257657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641" name="Google Shape;641;p27" descr="Obraz zawierający osoba, wewnątrz, sport, stół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00668">
            <a:off x="664508" y="1320169"/>
            <a:ext cx="3613781" cy="2559088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642" name="Google Shape;642;p27" descr="Obraz zawierający osoba, mężczyzna, młode, woda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8530">
            <a:off x="5402716" y="1015438"/>
            <a:ext cx="3726538" cy="271342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28" descr="Obraz zawierający zewnętrzne, osoba, osoby, pozujący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287" y="466725"/>
            <a:ext cx="4297362" cy="2855912"/>
          </a:xfrm>
          <a:prstGeom prst="rect">
            <a:avLst/>
          </a:prstGeom>
          <a:noFill/>
          <a:ln w="1904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2" dir="12900142">
              <a:srgbClr val="000000">
                <a:alpha val="29803"/>
              </a:srgbClr>
            </a:outerShdw>
          </a:effectLst>
        </p:spPr>
      </p:pic>
      <p:pic>
        <p:nvPicPr>
          <p:cNvPr id="648" name="Google Shape;648;p28" descr="Obraz zawierający osoba, zewnętrzne, trawa, osoby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137" y="4348162"/>
            <a:ext cx="4373562" cy="2951162"/>
          </a:xfrm>
          <a:prstGeom prst="rect">
            <a:avLst/>
          </a:prstGeom>
          <a:noFill/>
          <a:ln w="1904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2" dir="12900142">
              <a:srgbClr val="000000">
                <a:alpha val="29803"/>
              </a:srgbClr>
            </a:outerShdw>
          </a:effectLst>
        </p:spPr>
      </p:pic>
      <p:pic>
        <p:nvPicPr>
          <p:cNvPr id="649" name="Google Shape;649;p28" descr="Obraz zawierający osoba, stojące, trzymający, kobieta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466725"/>
            <a:ext cx="3960812" cy="2855912"/>
          </a:xfrm>
          <a:prstGeom prst="rect">
            <a:avLst/>
          </a:prstGeom>
          <a:noFill/>
          <a:ln w="1904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2" dir="12900142">
              <a:srgbClr val="000000">
                <a:alpha val="29803"/>
              </a:srgbClr>
            </a:outerShdw>
          </a:effectLst>
        </p:spPr>
      </p:pic>
      <p:pic>
        <p:nvPicPr>
          <p:cNvPr id="650" name="Google Shape;650;p28" descr="Obraz zawierający trawa, osoba, zewnętrzne, mały&#10;&#10;Opis wygenerowany automatyczni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4348162"/>
            <a:ext cx="4137025" cy="2973387"/>
          </a:xfrm>
          <a:prstGeom prst="rect">
            <a:avLst/>
          </a:prstGeom>
          <a:noFill/>
          <a:ln w="1904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2" dir="12900142">
              <a:srgbClr val="000000">
                <a:alpha val="29803"/>
              </a:srgbClr>
            </a:outerShdw>
          </a:effectLst>
        </p:spPr>
      </p:pic>
      <p:sp>
        <p:nvSpPr>
          <p:cNvPr id="651" name="Google Shape;651;p28"/>
          <p:cNvSpPr txBox="1"/>
          <p:nvPr/>
        </p:nvSpPr>
        <p:spPr>
          <a:xfrm>
            <a:off x="658812" y="3405187"/>
            <a:ext cx="913288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lang="en-US" sz="4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INTERNATIONAL ACTIONS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29" descr="Obraz zawierający osoba, rakieta, kort, gracz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06" y="196745"/>
            <a:ext cx="3958940" cy="28409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7" name="Google Shape;657;p29" descr="Obraz zawierający osoba, wewnątrz, meble, kort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01" y="4170467"/>
            <a:ext cx="4160547" cy="319246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8" name="Google Shape;658;p29" descr="Obraz zawierający osoba, wewnątrz, pozujący, stojące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06" y="4025645"/>
            <a:ext cx="4160547" cy="333728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9" name="Google Shape;659;p29" descr="Obraz zawierający osoba, pozujący, grupa, wewnątrz&#10;&#10;Opis wygenerowany automatyczni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549" y="196745"/>
            <a:ext cx="4160547" cy="28409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0" name="Google Shape;660;p29"/>
          <p:cNvSpPr txBox="1"/>
          <p:nvPr/>
        </p:nvSpPr>
        <p:spPr>
          <a:xfrm>
            <a:off x="1022350" y="3116262"/>
            <a:ext cx="84709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lang="en-US" sz="4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INDEPENDANCE</a:t>
            </a:r>
            <a:r>
              <a:rPr lang="en-US" sz="4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1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" title="Orzysz świat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50" y="322375"/>
            <a:ext cx="9139324" cy="67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 descr="Obraz zawierający osoba, wewnątrz, dziewczynka, dziecko&#10;&#10;Opis wygenerowany automatyczni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74" y="174168"/>
            <a:ext cx="2923309" cy="23562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6" name="Google Shape;666;p30" descr="Obraz zawierający wewnątrz, siedzi, stół, małe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3" y="196321"/>
            <a:ext cx="2977880" cy="23562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7" name="Google Shape;667;p30" descr="Obraz zawierający wewnątrz, sufit, pomieszczenie, kobieta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7" y="2786068"/>
            <a:ext cx="3104863" cy="21385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8" name="Google Shape;668;p30" descr="Obraz zawierający wewnątrz, osoba, dziecko, pomieszczenie&#10;&#10;Opis wygenerowany automatyczni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632" y="2784586"/>
            <a:ext cx="2977880" cy="21733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9" name="Google Shape;669;p30" descr="Obraz zawierający znak, komputer&#10;&#10;Opis wygenerowany automatyczni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3" y="5080882"/>
            <a:ext cx="3370121" cy="23269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0" name="Google Shape;670;p30" descr="Obraz zawierający żywność&#10;&#10;Opis wygenerowany automatyczni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3" y="5189963"/>
            <a:ext cx="3181938" cy="21733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1" name="Google Shape;671;p30" descr="Obraz zawierający osoba, grupa, pozujący, zdjęcie&#10;&#10;Opis wygenerowany automatyczni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90744" y="196321"/>
            <a:ext cx="2977880" cy="23562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2" name="Google Shape;672;p30" descr="Obraz zawierający osoba, wewnątrz, siedzi, pomieszczenie&#10;&#10;Opis wygenerowany automatycznie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744" y="2819434"/>
            <a:ext cx="2977880" cy="21385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3" name="Google Shape;673;p30" descr="Obraz zawierający wewnątrz, osoba, dziecko, meble&#10;&#10;Opis wygenerowany automatycznie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709" y="5189963"/>
            <a:ext cx="2946553" cy="21733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74" name="Google Shape;674;p30"/>
          <p:cNvSpPr txBox="1"/>
          <p:nvPr/>
        </p:nvSpPr>
        <p:spPr>
          <a:xfrm rot="1920000">
            <a:off x="-312737" y="2960687"/>
            <a:ext cx="10706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COMPETITIONS, </a:t>
            </a: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QUIZES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SHOWS, PERFOMANCES…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1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1"/>
          <p:cNvSpPr txBox="1"/>
          <p:nvPr/>
        </p:nvSpPr>
        <p:spPr>
          <a:xfrm>
            <a:off x="606425" y="2370137"/>
            <a:ext cx="8867775" cy="21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mic Sans MS"/>
              <a:buNone/>
            </a:pPr>
            <a:r>
              <a:rPr lang="en-US" sz="6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mic Sans MS"/>
              <a:buNone/>
            </a:pPr>
            <a:r>
              <a:rPr lang="en-US" sz="6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WATCHING!</a:t>
            </a:r>
            <a:endParaRPr/>
          </a:p>
        </p:txBody>
      </p:sp>
      <p:pic>
        <p:nvPicPr>
          <p:cNvPr id="680" name="Google Shape;680;p31" descr="Uśmiechnięta twarz bez wypełnieni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62" y="4562475"/>
            <a:ext cx="225107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" descr="Obraz zawierający mapa, drzewo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913" y="1569028"/>
            <a:ext cx="9060871" cy="547110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3" name="Google Shape;453;p4"/>
          <p:cNvSpPr txBox="1"/>
          <p:nvPr/>
        </p:nvSpPr>
        <p:spPr>
          <a:xfrm>
            <a:off x="280987" y="322262"/>
            <a:ext cx="967898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Poland is a country located in Central Europe.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divided into 16 administrative subdivisions.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a population of nearly 38.5 million people,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Poland is the sixth most populous member state of the European Union.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" descr="Obraz zawierający budynek, jasne, oświetlony, miasto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50" y="1347750"/>
            <a:ext cx="4981924" cy="2944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30000" endPos="30000" dist="5000" dir="5400000" sy="-100000" algn="bl" rotWithShape="0"/>
          </a:effectLst>
        </p:spPr>
      </p:pic>
      <p:pic>
        <p:nvPicPr>
          <p:cNvPr id="460" name="Google Shape;460;p5" descr="Obraz zawierający budynek, zewnętrzne, droga, zegar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225" y="4276960"/>
            <a:ext cx="4418800" cy="2944716"/>
          </a:xfrm>
          <a:prstGeom prst="rect">
            <a:avLst/>
          </a:prstGeom>
          <a:noFill/>
          <a:ln>
            <a:noFill/>
          </a:ln>
          <a:effectLst>
            <a:reflection stA="30000" endPos="30000" dist="123825" dir="5400000" sy="-100000" algn="bl" rotWithShape="0"/>
          </a:effectLst>
        </p:spPr>
      </p:pic>
      <p:sp>
        <p:nvSpPr>
          <p:cNvPr id="461" name="Google Shape;461;p5"/>
          <p:cNvSpPr/>
          <p:nvPr/>
        </p:nvSpPr>
        <p:spPr>
          <a:xfrm>
            <a:off x="109537" y="0"/>
            <a:ext cx="9794875" cy="15176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ic Sans MS"/>
              <a:buNone/>
            </a:pPr>
            <a:r>
              <a:rPr lang="en-US" sz="3600" b="0" i="1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Poland's capital and the largest city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ic Sans MS"/>
              <a:buNone/>
            </a:pPr>
            <a:r>
              <a:rPr lang="en-US" sz="3600" b="0" i="1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is Warsaw.</a:t>
            </a:r>
            <a:r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pic>
        <p:nvPicPr>
          <p:cNvPr id="462" name="Google Shape;462;p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062" y="1260475"/>
            <a:ext cx="2841625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6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750"/>
            <a:ext cx="10080625" cy="7559675"/>
          </a:xfrm>
          <a:prstGeom prst="rect">
            <a:avLst/>
          </a:prstGeom>
          <a:noFill/>
          <a:ln>
            <a:noFill/>
          </a:ln>
          <a:effectLst>
            <a:outerShdw blurRad="63500" dist="38096" dir="8100000">
              <a:srgbClr val="000000">
                <a:alpha val="39607"/>
              </a:srgbClr>
            </a:outerShdw>
          </a:effectLst>
        </p:spPr>
      </p:pic>
      <p:pic>
        <p:nvPicPr>
          <p:cNvPr id="469" name="Google Shape;469;p6" descr="Obraz zawierający woda, trawa, zewnętrzne, dom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0" y="589025"/>
            <a:ext cx="3492000" cy="248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6"/>
          <p:cNvSpPr txBox="1"/>
          <p:nvPr/>
        </p:nvSpPr>
        <p:spPr>
          <a:xfrm>
            <a:off x="708025" y="209550"/>
            <a:ext cx="91646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major cities include Kraków, Łódź, Wrocław, Poznań,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Gdańsk and Szczecin.</a:t>
            </a:r>
            <a:endParaRPr/>
          </a:p>
        </p:txBody>
      </p:sp>
      <p:pic>
        <p:nvPicPr>
          <p:cNvPr id="471" name="Google Shape;471;p6" descr="Obraz zawierający zewnętrzne, autobus, droga, siedzi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475" y="917575"/>
            <a:ext cx="3678000" cy="225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2" name="Google Shape;472;p6" descr="Obraz zawierający zewnętrzne, budynek, woda, miasto&#10;&#10;Opis wygenerowany automatyczni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25" y="3077825"/>
            <a:ext cx="3295800" cy="225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3" name="Google Shape;473;p6" descr="Obraz zawierający woda, zewnętrzne, łódź, budynek&#10;&#10;Opis wygenerowany automatyczni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8763"/>
            <a:ext cx="3295800" cy="2360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4" name="Google Shape;474;p6" descr="Obraz zawierający budynek, zewnętrzne, stare, duży&#10;&#10;Opis wygenerowany automatyczni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600" y="2975875"/>
            <a:ext cx="3492000" cy="225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5" name="Google Shape;475;p6" descr="Obraz zawierający zewnętrzne, woda, łódź, budynek&#10;&#10;Opis wygenerowany automatycznie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643" y="4908411"/>
            <a:ext cx="3295800" cy="2459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7" descr="Obraz zawierający ptak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387" y="0"/>
            <a:ext cx="10514012" cy="786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" descr="Obraz zawierający osoba, mężczyzna, krawat, kostium&#10;&#10;Opis wygenerowany automatyczn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12" y="196774"/>
            <a:ext cx="4955458" cy="373625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82" name="Google Shape;482;p7" descr="Obraz zawierający osoba, mężczyzna, odzież, kostium&#10;&#10;Opis wygenerowany automatyczni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217" y="3933031"/>
            <a:ext cx="4542502" cy="350028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483" name="Google Shape;483;p7"/>
          <p:cNvSpPr txBox="1"/>
          <p:nvPr/>
        </p:nvSpPr>
        <p:spPr>
          <a:xfrm>
            <a:off x="6499225" y="1550987"/>
            <a:ext cx="27130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President: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Andrzej Duda</a:t>
            </a:r>
            <a:endParaRPr/>
          </a:p>
        </p:txBody>
      </p:sp>
      <p:sp>
        <p:nvSpPr>
          <p:cNvPr id="484" name="Google Shape;484;p7"/>
          <p:cNvSpPr txBox="1"/>
          <p:nvPr/>
        </p:nvSpPr>
        <p:spPr>
          <a:xfrm>
            <a:off x="903287" y="5267325"/>
            <a:ext cx="34750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Prime Minister: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Mateusz Morawiecki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8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"/>
          <p:cNvSpPr/>
          <p:nvPr/>
        </p:nvSpPr>
        <p:spPr>
          <a:xfrm>
            <a:off x="1619250" y="153987"/>
            <a:ext cx="8099425" cy="1516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51" y="1670050"/>
            <a:ext cx="4589561" cy="353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0449" y="3048000"/>
            <a:ext cx="4372312" cy="390743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8"/>
          <p:cNvSpPr txBox="1"/>
          <p:nvPr/>
        </p:nvSpPr>
        <p:spPr>
          <a:xfrm>
            <a:off x="361950" y="153987"/>
            <a:ext cx="9356725" cy="13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northeastern region is also known as the Masurian Lake District with more than 2,000 lakes.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9" descr="Obraz zawierający kwiat, ptak, gracz, pił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9"/>
          <p:cNvSpPr/>
          <p:nvPr/>
        </p:nvSpPr>
        <p:spPr>
          <a:xfrm>
            <a:off x="1619250" y="153987"/>
            <a:ext cx="8099425" cy="1516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ic Sans MS"/>
              <a:buNone/>
            </a:pPr>
            <a:r>
              <a:rPr lang="en-US" sz="3600" b="0" i="1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Orzysz is a town in northeastern Poland with 5615 inhabitants. </a:t>
            </a:r>
            <a:endParaRPr/>
          </a:p>
        </p:txBody>
      </p:sp>
      <p:pic>
        <p:nvPicPr>
          <p:cNvPr id="502" name="Google Shape;502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37" y="2119899"/>
            <a:ext cx="4985302" cy="396917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3" name="Google Shape;503;p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312" y="3517610"/>
            <a:ext cx="4897176" cy="40420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4" name="Google Shape;50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50" y="64739"/>
            <a:ext cx="1561676" cy="18302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myślni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Atlas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Custom</PresentationFormat>
  <Paragraphs>84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Arial</vt:lpstr>
      <vt:lpstr>Calibri</vt:lpstr>
      <vt:lpstr>Comic Sans MS</vt:lpstr>
      <vt:lpstr>Noto Sans Symbols</vt:lpstr>
      <vt:lpstr>Rockwell</vt:lpstr>
      <vt:lpstr>Times New Roman</vt:lpstr>
      <vt:lpstr>1_Atlas</vt:lpstr>
      <vt:lpstr>Atlas</vt:lpstr>
      <vt:lpstr>Domyślnie</vt:lpstr>
      <vt:lpstr>2_Atlas</vt:lpstr>
      <vt:lpstr>3_Atlas</vt:lpstr>
      <vt:lpstr>4_Atlas</vt:lpstr>
      <vt:lpstr>5_Atlas</vt:lpstr>
      <vt:lpstr>6_Atlas</vt:lpstr>
      <vt:lpstr>7_Atlas</vt:lpstr>
      <vt:lpstr>8_Atlas</vt:lpstr>
      <vt:lpstr>9_Atlas</vt:lpstr>
      <vt:lpstr>10_Atlas</vt:lpstr>
      <vt:lpstr>POLAND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Renata Kurko</dc:creator>
  <cp:lastModifiedBy>Sladjan</cp:lastModifiedBy>
  <cp:revision>1</cp:revision>
  <dcterms:created xsi:type="dcterms:W3CDTF">2019-12-05T18:17:52Z</dcterms:created>
  <dcterms:modified xsi:type="dcterms:W3CDTF">2022-07-25T08:56:17Z</dcterms:modified>
</cp:coreProperties>
</file>