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1" r:id="rId3"/>
    <p:sldId id="273" r:id="rId4"/>
    <p:sldId id="275" r:id="rId5"/>
    <p:sldId id="281" r:id="rId6"/>
    <p:sldId id="280" r:id="rId7"/>
    <p:sldId id="279" r:id="rId8"/>
    <p:sldId id="278" r:id="rId9"/>
    <p:sldId id="277" r:id="rId10"/>
    <p:sldId id="283" r:id="rId11"/>
    <p:sldId id="257" r:id="rId12"/>
    <p:sldId id="259" r:id="rId13"/>
    <p:sldId id="258" r:id="rId14"/>
    <p:sldId id="269" r:id="rId15"/>
    <p:sldId id="260"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24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DF1109-B493-4BB9-A2EB-EF01F58A54E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70A5785-9F7D-4D05-8FFB-CA862C1EF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C95040-0C0A-4783-9D5C-1D2EC6A60A6A}"/>
              </a:ext>
            </a:extLst>
          </p:cNvPr>
          <p:cNvSpPr>
            <a:spLocks noGrp="1"/>
          </p:cNvSpPr>
          <p:nvPr>
            <p:ph type="dt" sz="half" idx="10"/>
          </p:nvPr>
        </p:nvSpPr>
        <p:spPr/>
        <p:txBody>
          <a:bodyPr/>
          <a:lstStyle/>
          <a:p>
            <a:fld id="{E9AB2350-2997-4E88-BCB3-246D91D82341}" type="datetimeFigureOut">
              <a:rPr lang="es-ES" smtClean="0"/>
              <a:t>11/12/2019</a:t>
            </a:fld>
            <a:endParaRPr lang="es-ES"/>
          </a:p>
        </p:txBody>
      </p:sp>
      <p:sp>
        <p:nvSpPr>
          <p:cNvPr id="5" name="Marcador de pie de página 4">
            <a:extLst>
              <a:ext uri="{FF2B5EF4-FFF2-40B4-BE49-F238E27FC236}">
                <a16:creationId xmlns:a16="http://schemas.microsoft.com/office/drawing/2014/main" id="{623563E6-4BB7-4967-A1D8-F8F675B774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12E34-830C-4FF6-B8BA-82D792A04A99}"/>
              </a:ext>
            </a:extLst>
          </p:cNvPr>
          <p:cNvSpPr>
            <a:spLocks noGrp="1"/>
          </p:cNvSpPr>
          <p:nvPr>
            <p:ph type="sldNum" sz="quarter" idx="12"/>
          </p:nvPr>
        </p:nvSpPr>
        <p:spPr/>
        <p:txBody>
          <a:bodyPr/>
          <a:lstStyle/>
          <a:p>
            <a:fld id="{4AE03695-B23A-417D-83FC-148C187B18F2}" type="slidenum">
              <a:rPr lang="es-ES" smtClean="0"/>
              <a:t>‹Nº›</a:t>
            </a:fld>
            <a:endParaRPr lang="es-ES"/>
          </a:p>
        </p:txBody>
      </p:sp>
    </p:spTree>
    <p:extLst>
      <p:ext uri="{BB962C8B-B14F-4D97-AF65-F5344CB8AC3E}">
        <p14:creationId xmlns:p14="http://schemas.microsoft.com/office/powerpoint/2010/main" val="170694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7D857F-9D11-43F7-B6B8-8321F9617C9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13B7644-8D75-469B-99DC-40F24BAB40C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E921FF-1976-4733-80FC-7E6978F64D52}"/>
              </a:ext>
            </a:extLst>
          </p:cNvPr>
          <p:cNvSpPr>
            <a:spLocks noGrp="1"/>
          </p:cNvSpPr>
          <p:nvPr>
            <p:ph type="dt" sz="half" idx="10"/>
          </p:nvPr>
        </p:nvSpPr>
        <p:spPr/>
        <p:txBody>
          <a:bodyPr/>
          <a:lstStyle/>
          <a:p>
            <a:fld id="{E9AB2350-2997-4E88-BCB3-246D91D82341}" type="datetimeFigureOut">
              <a:rPr lang="es-ES" smtClean="0"/>
              <a:t>11/12/2019</a:t>
            </a:fld>
            <a:endParaRPr lang="es-ES"/>
          </a:p>
        </p:txBody>
      </p:sp>
      <p:sp>
        <p:nvSpPr>
          <p:cNvPr id="5" name="Marcador de pie de página 4">
            <a:extLst>
              <a:ext uri="{FF2B5EF4-FFF2-40B4-BE49-F238E27FC236}">
                <a16:creationId xmlns:a16="http://schemas.microsoft.com/office/drawing/2014/main" id="{494085B3-A79C-4557-8966-62FA1AB45B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1EFB9-7F59-472F-B87E-7EE6DFC7FE48}"/>
              </a:ext>
            </a:extLst>
          </p:cNvPr>
          <p:cNvSpPr>
            <a:spLocks noGrp="1"/>
          </p:cNvSpPr>
          <p:nvPr>
            <p:ph type="sldNum" sz="quarter" idx="12"/>
          </p:nvPr>
        </p:nvSpPr>
        <p:spPr/>
        <p:txBody>
          <a:bodyPr/>
          <a:lstStyle/>
          <a:p>
            <a:fld id="{4AE03695-B23A-417D-83FC-148C187B18F2}" type="slidenum">
              <a:rPr lang="es-ES" smtClean="0"/>
              <a:t>‹Nº›</a:t>
            </a:fld>
            <a:endParaRPr lang="es-ES"/>
          </a:p>
        </p:txBody>
      </p:sp>
    </p:spTree>
    <p:extLst>
      <p:ext uri="{BB962C8B-B14F-4D97-AF65-F5344CB8AC3E}">
        <p14:creationId xmlns:p14="http://schemas.microsoft.com/office/powerpoint/2010/main" val="337780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9862BEA-4F22-48D5-AC74-C56217F3C5D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8DE1593-B926-4AD5-AD7B-20F4AF715B7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6CE737-B3A4-4C1E-80EB-568D8DBF9AC5}"/>
              </a:ext>
            </a:extLst>
          </p:cNvPr>
          <p:cNvSpPr>
            <a:spLocks noGrp="1"/>
          </p:cNvSpPr>
          <p:nvPr>
            <p:ph type="dt" sz="half" idx="10"/>
          </p:nvPr>
        </p:nvSpPr>
        <p:spPr/>
        <p:txBody>
          <a:bodyPr/>
          <a:lstStyle/>
          <a:p>
            <a:fld id="{E9AB2350-2997-4E88-BCB3-246D91D82341}" type="datetimeFigureOut">
              <a:rPr lang="es-ES" smtClean="0"/>
              <a:t>11/12/2019</a:t>
            </a:fld>
            <a:endParaRPr lang="es-ES"/>
          </a:p>
        </p:txBody>
      </p:sp>
      <p:sp>
        <p:nvSpPr>
          <p:cNvPr id="5" name="Marcador de pie de página 4">
            <a:extLst>
              <a:ext uri="{FF2B5EF4-FFF2-40B4-BE49-F238E27FC236}">
                <a16:creationId xmlns:a16="http://schemas.microsoft.com/office/drawing/2014/main" id="{61655E0B-8DCD-43B8-9D0A-DEE6B8BE54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897088-787A-4660-AA67-4F1288ADC6E9}"/>
              </a:ext>
            </a:extLst>
          </p:cNvPr>
          <p:cNvSpPr>
            <a:spLocks noGrp="1"/>
          </p:cNvSpPr>
          <p:nvPr>
            <p:ph type="sldNum" sz="quarter" idx="12"/>
          </p:nvPr>
        </p:nvSpPr>
        <p:spPr/>
        <p:txBody>
          <a:bodyPr/>
          <a:lstStyle/>
          <a:p>
            <a:fld id="{4AE03695-B23A-417D-83FC-148C187B18F2}" type="slidenum">
              <a:rPr lang="es-ES" smtClean="0"/>
              <a:t>‹Nº›</a:t>
            </a:fld>
            <a:endParaRPr lang="es-ES"/>
          </a:p>
        </p:txBody>
      </p:sp>
    </p:spTree>
    <p:extLst>
      <p:ext uri="{BB962C8B-B14F-4D97-AF65-F5344CB8AC3E}">
        <p14:creationId xmlns:p14="http://schemas.microsoft.com/office/powerpoint/2010/main" val="745198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4E0E58-D3FC-4558-AC22-9FBFDF913C5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1605ECE-009D-43D0-A9EB-36F94BE3DD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D8DA44B-FE61-4132-A013-EE557869A406}"/>
              </a:ext>
            </a:extLst>
          </p:cNvPr>
          <p:cNvSpPr>
            <a:spLocks noGrp="1"/>
          </p:cNvSpPr>
          <p:nvPr>
            <p:ph type="dt" sz="half" idx="10"/>
          </p:nvPr>
        </p:nvSpPr>
        <p:spPr/>
        <p:txBody>
          <a:bodyPr/>
          <a:lstStyle/>
          <a:p>
            <a:fld id="{E9AB2350-2997-4E88-BCB3-246D91D82341}" type="datetimeFigureOut">
              <a:rPr lang="es-ES" smtClean="0"/>
              <a:t>11/12/2019</a:t>
            </a:fld>
            <a:endParaRPr lang="es-ES"/>
          </a:p>
        </p:txBody>
      </p:sp>
      <p:sp>
        <p:nvSpPr>
          <p:cNvPr id="5" name="Marcador de pie de página 4">
            <a:extLst>
              <a:ext uri="{FF2B5EF4-FFF2-40B4-BE49-F238E27FC236}">
                <a16:creationId xmlns:a16="http://schemas.microsoft.com/office/drawing/2014/main" id="{506C36B7-F07D-40B0-8C4C-CC5D59CB5F2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75F6D44-84E4-4F5E-BD44-D90168B28994}"/>
              </a:ext>
            </a:extLst>
          </p:cNvPr>
          <p:cNvSpPr>
            <a:spLocks noGrp="1"/>
          </p:cNvSpPr>
          <p:nvPr>
            <p:ph type="sldNum" sz="quarter" idx="12"/>
          </p:nvPr>
        </p:nvSpPr>
        <p:spPr/>
        <p:txBody>
          <a:bodyPr/>
          <a:lstStyle/>
          <a:p>
            <a:fld id="{4AE03695-B23A-417D-83FC-148C187B18F2}" type="slidenum">
              <a:rPr lang="es-ES" smtClean="0"/>
              <a:t>‹Nº›</a:t>
            </a:fld>
            <a:endParaRPr lang="es-ES"/>
          </a:p>
        </p:txBody>
      </p:sp>
    </p:spTree>
    <p:extLst>
      <p:ext uri="{BB962C8B-B14F-4D97-AF65-F5344CB8AC3E}">
        <p14:creationId xmlns:p14="http://schemas.microsoft.com/office/powerpoint/2010/main" val="117744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34F76-E743-459C-8D7D-5671E8DA63F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7C1C06D-385E-492D-A978-C15C162E1E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5109FD8-5EF2-4356-A310-E203B13C188B}"/>
              </a:ext>
            </a:extLst>
          </p:cNvPr>
          <p:cNvSpPr>
            <a:spLocks noGrp="1"/>
          </p:cNvSpPr>
          <p:nvPr>
            <p:ph type="dt" sz="half" idx="10"/>
          </p:nvPr>
        </p:nvSpPr>
        <p:spPr/>
        <p:txBody>
          <a:bodyPr/>
          <a:lstStyle/>
          <a:p>
            <a:fld id="{E9AB2350-2997-4E88-BCB3-246D91D82341}" type="datetimeFigureOut">
              <a:rPr lang="es-ES" smtClean="0"/>
              <a:t>11/12/2019</a:t>
            </a:fld>
            <a:endParaRPr lang="es-ES"/>
          </a:p>
        </p:txBody>
      </p:sp>
      <p:sp>
        <p:nvSpPr>
          <p:cNvPr id="5" name="Marcador de pie de página 4">
            <a:extLst>
              <a:ext uri="{FF2B5EF4-FFF2-40B4-BE49-F238E27FC236}">
                <a16:creationId xmlns:a16="http://schemas.microsoft.com/office/drawing/2014/main" id="{D120E1CF-E0DC-4EF0-96A4-ED18038383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B74D14-874F-4020-A187-24DD621684B3}"/>
              </a:ext>
            </a:extLst>
          </p:cNvPr>
          <p:cNvSpPr>
            <a:spLocks noGrp="1"/>
          </p:cNvSpPr>
          <p:nvPr>
            <p:ph type="sldNum" sz="quarter" idx="12"/>
          </p:nvPr>
        </p:nvSpPr>
        <p:spPr/>
        <p:txBody>
          <a:bodyPr/>
          <a:lstStyle/>
          <a:p>
            <a:fld id="{4AE03695-B23A-417D-83FC-148C187B18F2}" type="slidenum">
              <a:rPr lang="es-ES" smtClean="0"/>
              <a:t>‹Nº›</a:t>
            </a:fld>
            <a:endParaRPr lang="es-ES"/>
          </a:p>
        </p:txBody>
      </p:sp>
    </p:spTree>
    <p:extLst>
      <p:ext uri="{BB962C8B-B14F-4D97-AF65-F5344CB8AC3E}">
        <p14:creationId xmlns:p14="http://schemas.microsoft.com/office/powerpoint/2010/main" val="319591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F1B391-3595-4072-BE28-27F3844F493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FF2ADC-3422-48A9-B262-EBDAF927614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B1D33A-DE74-4304-BA6B-4408985E015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7616D3-40C9-4426-94D5-8322AEE1C16F}"/>
              </a:ext>
            </a:extLst>
          </p:cNvPr>
          <p:cNvSpPr>
            <a:spLocks noGrp="1"/>
          </p:cNvSpPr>
          <p:nvPr>
            <p:ph type="dt" sz="half" idx="10"/>
          </p:nvPr>
        </p:nvSpPr>
        <p:spPr/>
        <p:txBody>
          <a:bodyPr/>
          <a:lstStyle/>
          <a:p>
            <a:fld id="{E9AB2350-2997-4E88-BCB3-246D91D82341}" type="datetimeFigureOut">
              <a:rPr lang="es-ES" smtClean="0"/>
              <a:t>11/12/2019</a:t>
            </a:fld>
            <a:endParaRPr lang="es-ES"/>
          </a:p>
        </p:txBody>
      </p:sp>
      <p:sp>
        <p:nvSpPr>
          <p:cNvPr id="6" name="Marcador de pie de página 5">
            <a:extLst>
              <a:ext uri="{FF2B5EF4-FFF2-40B4-BE49-F238E27FC236}">
                <a16:creationId xmlns:a16="http://schemas.microsoft.com/office/drawing/2014/main" id="{1390459A-ED07-437B-91FD-F94F93E079C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98B4A0-7554-41C5-943C-9C77D89E3620}"/>
              </a:ext>
            </a:extLst>
          </p:cNvPr>
          <p:cNvSpPr>
            <a:spLocks noGrp="1"/>
          </p:cNvSpPr>
          <p:nvPr>
            <p:ph type="sldNum" sz="quarter" idx="12"/>
          </p:nvPr>
        </p:nvSpPr>
        <p:spPr/>
        <p:txBody>
          <a:bodyPr/>
          <a:lstStyle/>
          <a:p>
            <a:fld id="{4AE03695-B23A-417D-83FC-148C187B18F2}" type="slidenum">
              <a:rPr lang="es-ES" smtClean="0"/>
              <a:t>‹Nº›</a:t>
            </a:fld>
            <a:endParaRPr lang="es-ES"/>
          </a:p>
        </p:txBody>
      </p:sp>
    </p:spTree>
    <p:extLst>
      <p:ext uri="{BB962C8B-B14F-4D97-AF65-F5344CB8AC3E}">
        <p14:creationId xmlns:p14="http://schemas.microsoft.com/office/powerpoint/2010/main" val="2503651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625B0-F835-4C21-A6FF-8A77D770F3D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C79010-01DD-4344-A962-B3B1838286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FD2B01-BB1B-4E81-9251-014EFB8F936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3A9B976-2D0D-422A-B784-7FC7BBA314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8E7D026-09ED-44CA-B10A-B3386D0A607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B7966A6-9577-42F7-BCDD-92293EAD32CC}"/>
              </a:ext>
            </a:extLst>
          </p:cNvPr>
          <p:cNvSpPr>
            <a:spLocks noGrp="1"/>
          </p:cNvSpPr>
          <p:nvPr>
            <p:ph type="dt" sz="half" idx="10"/>
          </p:nvPr>
        </p:nvSpPr>
        <p:spPr/>
        <p:txBody>
          <a:bodyPr/>
          <a:lstStyle/>
          <a:p>
            <a:fld id="{E9AB2350-2997-4E88-BCB3-246D91D82341}" type="datetimeFigureOut">
              <a:rPr lang="es-ES" smtClean="0"/>
              <a:t>11/12/2019</a:t>
            </a:fld>
            <a:endParaRPr lang="es-ES"/>
          </a:p>
        </p:txBody>
      </p:sp>
      <p:sp>
        <p:nvSpPr>
          <p:cNvPr id="8" name="Marcador de pie de página 7">
            <a:extLst>
              <a:ext uri="{FF2B5EF4-FFF2-40B4-BE49-F238E27FC236}">
                <a16:creationId xmlns:a16="http://schemas.microsoft.com/office/drawing/2014/main" id="{A9CBE4E9-DDEC-426D-9E98-71F833178B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B58B9A-852D-4FE9-8AF7-2F96107FED1D}"/>
              </a:ext>
            </a:extLst>
          </p:cNvPr>
          <p:cNvSpPr>
            <a:spLocks noGrp="1"/>
          </p:cNvSpPr>
          <p:nvPr>
            <p:ph type="sldNum" sz="quarter" idx="12"/>
          </p:nvPr>
        </p:nvSpPr>
        <p:spPr/>
        <p:txBody>
          <a:bodyPr/>
          <a:lstStyle/>
          <a:p>
            <a:fld id="{4AE03695-B23A-417D-83FC-148C187B18F2}" type="slidenum">
              <a:rPr lang="es-ES" smtClean="0"/>
              <a:t>‹Nº›</a:t>
            </a:fld>
            <a:endParaRPr lang="es-ES"/>
          </a:p>
        </p:txBody>
      </p:sp>
    </p:spTree>
    <p:extLst>
      <p:ext uri="{BB962C8B-B14F-4D97-AF65-F5344CB8AC3E}">
        <p14:creationId xmlns:p14="http://schemas.microsoft.com/office/powerpoint/2010/main" val="188386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193C9-7005-4DDF-802D-45BEF31A777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86CC63-9C01-4357-9E85-70F3E2443AC6}"/>
              </a:ext>
            </a:extLst>
          </p:cNvPr>
          <p:cNvSpPr>
            <a:spLocks noGrp="1"/>
          </p:cNvSpPr>
          <p:nvPr>
            <p:ph type="dt" sz="half" idx="10"/>
          </p:nvPr>
        </p:nvSpPr>
        <p:spPr/>
        <p:txBody>
          <a:bodyPr/>
          <a:lstStyle/>
          <a:p>
            <a:fld id="{E9AB2350-2997-4E88-BCB3-246D91D82341}" type="datetimeFigureOut">
              <a:rPr lang="es-ES" smtClean="0"/>
              <a:t>11/12/2019</a:t>
            </a:fld>
            <a:endParaRPr lang="es-ES"/>
          </a:p>
        </p:txBody>
      </p:sp>
      <p:sp>
        <p:nvSpPr>
          <p:cNvPr id="4" name="Marcador de pie de página 3">
            <a:extLst>
              <a:ext uri="{FF2B5EF4-FFF2-40B4-BE49-F238E27FC236}">
                <a16:creationId xmlns:a16="http://schemas.microsoft.com/office/drawing/2014/main" id="{75B17A74-F81F-4979-8169-45E2B07C7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C32895-A984-44E6-B428-E87D0941002A}"/>
              </a:ext>
            </a:extLst>
          </p:cNvPr>
          <p:cNvSpPr>
            <a:spLocks noGrp="1"/>
          </p:cNvSpPr>
          <p:nvPr>
            <p:ph type="sldNum" sz="quarter" idx="12"/>
          </p:nvPr>
        </p:nvSpPr>
        <p:spPr/>
        <p:txBody>
          <a:bodyPr/>
          <a:lstStyle/>
          <a:p>
            <a:fld id="{4AE03695-B23A-417D-83FC-148C187B18F2}" type="slidenum">
              <a:rPr lang="es-ES" smtClean="0"/>
              <a:t>‹Nº›</a:t>
            </a:fld>
            <a:endParaRPr lang="es-ES"/>
          </a:p>
        </p:txBody>
      </p:sp>
    </p:spTree>
    <p:extLst>
      <p:ext uri="{BB962C8B-B14F-4D97-AF65-F5344CB8AC3E}">
        <p14:creationId xmlns:p14="http://schemas.microsoft.com/office/powerpoint/2010/main" val="54433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81FAC1-1F54-4198-8138-85849E794782}"/>
              </a:ext>
            </a:extLst>
          </p:cNvPr>
          <p:cNvSpPr>
            <a:spLocks noGrp="1"/>
          </p:cNvSpPr>
          <p:nvPr>
            <p:ph type="dt" sz="half" idx="10"/>
          </p:nvPr>
        </p:nvSpPr>
        <p:spPr/>
        <p:txBody>
          <a:bodyPr/>
          <a:lstStyle/>
          <a:p>
            <a:fld id="{E9AB2350-2997-4E88-BCB3-246D91D82341}" type="datetimeFigureOut">
              <a:rPr lang="es-ES" smtClean="0"/>
              <a:t>11/12/2019</a:t>
            </a:fld>
            <a:endParaRPr lang="es-ES"/>
          </a:p>
        </p:txBody>
      </p:sp>
      <p:sp>
        <p:nvSpPr>
          <p:cNvPr id="3" name="Marcador de pie de página 2">
            <a:extLst>
              <a:ext uri="{FF2B5EF4-FFF2-40B4-BE49-F238E27FC236}">
                <a16:creationId xmlns:a16="http://schemas.microsoft.com/office/drawing/2014/main" id="{357058EE-DC6E-431F-A9A1-46D5F330CD9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092DFC6-0507-4310-BD62-747DA0B29C7B}"/>
              </a:ext>
            </a:extLst>
          </p:cNvPr>
          <p:cNvSpPr>
            <a:spLocks noGrp="1"/>
          </p:cNvSpPr>
          <p:nvPr>
            <p:ph type="sldNum" sz="quarter" idx="12"/>
          </p:nvPr>
        </p:nvSpPr>
        <p:spPr/>
        <p:txBody>
          <a:bodyPr/>
          <a:lstStyle/>
          <a:p>
            <a:fld id="{4AE03695-B23A-417D-83FC-148C187B18F2}" type="slidenum">
              <a:rPr lang="es-ES" smtClean="0"/>
              <a:t>‹Nº›</a:t>
            </a:fld>
            <a:endParaRPr lang="es-ES"/>
          </a:p>
        </p:txBody>
      </p:sp>
    </p:spTree>
    <p:extLst>
      <p:ext uri="{BB962C8B-B14F-4D97-AF65-F5344CB8AC3E}">
        <p14:creationId xmlns:p14="http://schemas.microsoft.com/office/powerpoint/2010/main" val="252822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BFDA0C-8C4F-421C-B7F4-F779DAF41C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C05703-FB32-4A89-95CA-565A1629A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FFC004F-7497-4A0B-9A62-31AE88889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16891F-09C8-4A6E-B216-9A5EB229A679}"/>
              </a:ext>
            </a:extLst>
          </p:cNvPr>
          <p:cNvSpPr>
            <a:spLocks noGrp="1"/>
          </p:cNvSpPr>
          <p:nvPr>
            <p:ph type="dt" sz="half" idx="10"/>
          </p:nvPr>
        </p:nvSpPr>
        <p:spPr/>
        <p:txBody>
          <a:bodyPr/>
          <a:lstStyle/>
          <a:p>
            <a:fld id="{E9AB2350-2997-4E88-BCB3-246D91D82341}" type="datetimeFigureOut">
              <a:rPr lang="es-ES" smtClean="0"/>
              <a:t>11/12/2019</a:t>
            </a:fld>
            <a:endParaRPr lang="es-ES"/>
          </a:p>
        </p:txBody>
      </p:sp>
      <p:sp>
        <p:nvSpPr>
          <p:cNvPr id="6" name="Marcador de pie de página 5">
            <a:extLst>
              <a:ext uri="{FF2B5EF4-FFF2-40B4-BE49-F238E27FC236}">
                <a16:creationId xmlns:a16="http://schemas.microsoft.com/office/drawing/2014/main" id="{6D89479A-00E6-4D49-84F9-8A17C04BF6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BE2803-03BB-415B-B655-422BD7E8A6C4}"/>
              </a:ext>
            </a:extLst>
          </p:cNvPr>
          <p:cNvSpPr>
            <a:spLocks noGrp="1"/>
          </p:cNvSpPr>
          <p:nvPr>
            <p:ph type="sldNum" sz="quarter" idx="12"/>
          </p:nvPr>
        </p:nvSpPr>
        <p:spPr/>
        <p:txBody>
          <a:bodyPr/>
          <a:lstStyle/>
          <a:p>
            <a:fld id="{4AE03695-B23A-417D-83FC-148C187B18F2}" type="slidenum">
              <a:rPr lang="es-ES" smtClean="0"/>
              <a:t>‹Nº›</a:t>
            </a:fld>
            <a:endParaRPr lang="es-ES"/>
          </a:p>
        </p:txBody>
      </p:sp>
    </p:spTree>
    <p:extLst>
      <p:ext uri="{BB962C8B-B14F-4D97-AF65-F5344CB8AC3E}">
        <p14:creationId xmlns:p14="http://schemas.microsoft.com/office/powerpoint/2010/main" val="246652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9C1BF-D107-44DE-B7DB-3627DC4969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37E3DD6-1A41-4352-BF06-446346E49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C45267B-00F1-4EFF-AB06-6E1F0275E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0BD240-9928-4CF2-9B2B-FEDDDBDD9F73}"/>
              </a:ext>
            </a:extLst>
          </p:cNvPr>
          <p:cNvSpPr>
            <a:spLocks noGrp="1"/>
          </p:cNvSpPr>
          <p:nvPr>
            <p:ph type="dt" sz="half" idx="10"/>
          </p:nvPr>
        </p:nvSpPr>
        <p:spPr/>
        <p:txBody>
          <a:bodyPr/>
          <a:lstStyle/>
          <a:p>
            <a:fld id="{E9AB2350-2997-4E88-BCB3-246D91D82341}" type="datetimeFigureOut">
              <a:rPr lang="es-ES" smtClean="0"/>
              <a:t>11/12/2019</a:t>
            </a:fld>
            <a:endParaRPr lang="es-ES"/>
          </a:p>
        </p:txBody>
      </p:sp>
      <p:sp>
        <p:nvSpPr>
          <p:cNvPr id="6" name="Marcador de pie de página 5">
            <a:extLst>
              <a:ext uri="{FF2B5EF4-FFF2-40B4-BE49-F238E27FC236}">
                <a16:creationId xmlns:a16="http://schemas.microsoft.com/office/drawing/2014/main" id="{774CAC4E-BFEB-4870-B194-5B42D544425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58E19B5-65D0-461C-9991-6D72316A81FB}"/>
              </a:ext>
            </a:extLst>
          </p:cNvPr>
          <p:cNvSpPr>
            <a:spLocks noGrp="1"/>
          </p:cNvSpPr>
          <p:nvPr>
            <p:ph type="sldNum" sz="quarter" idx="12"/>
          </p:nvPr>
        </p:nvSpPr>
        <p:spPr/>
        <p:txBody>
          <a:bodyPr/>
          <a:lstStyle/>
          <a:p>
            <a:fld id="{4AE03695-B23A-417D-83FC-148C187B18F2}" type="slidenum">
              <a:rPr lang="es-ES" smtClean="0"/>
              <a:t>‹Nº›</a:t>
            </a:fld>
            <a:endParaRPr lang="es-ES"/>
          </a:p>
        </p:txBody>
      </p:sp>
    </p:spTree>
    <p:extLst>
      <p:ext uri="{BB962C8B-B14F-4D97-AF65-F5344CB8AC3E}">
        <p14:creationId xmlns:p14="http://schemas.microsoft.com/office/powerpoint/2010/main" val="115030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DB2307-1CAC-478D-B35D-ED598052B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2679AA9-3389-49E2-9F0E-EEEEC58BA6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EE8DA5-9E6A-40CD-9983-A6529C0129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B2350-2997-4E88-BCB3-246D91D82341}" type="datetimeFigureOut">
              <a:rPr lang="es-ES" smtClean="0"/>
              <a:t>11/12/2019</a:t>
            </a:fld>
            <a:endParaRPr lang="es-ES"/>
          </a:p>
        </p:txBody>
      </p:sp>
      <p:sp>
        <p:nvSpPr>
          <p:cNvPr id="5" name="Marcador de pie de página 4">
            <a:extLst>
              <a:ext uri="{FF2B5EF4-FFF2-40B4-BE49-F238E27FC236}">
                <a16:creationId xmlns:a16="http://schemas.microsoft.com/office/drawing/2014/main" id="{E65CD426-570B-4DF5-9073-B6EE5DC59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EC2C08C7-7799-43A0-9F80-3D358532D4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3695-B23A-417D-83FC-148C187B18F2}" type="slidenum">
              <a:rPr lang="es-ES" smtClean="0"/>
              <a:t>‹Nº›</a:t>
            </a:fld>
            <a:endParaRPr lang="es-ES"/>
          </a:p>
        </p:txBody>
      </p:sp>
    </p:spTree>
    <p:extLst>
      <p:ext uri="{BB962C8B-B14F-4D97-AF65-F5344CB8AC3E}">
        <p14:creationId xmlns:p14="http://schemas.microsoft.com/office/powerpoint/2010/main" val="25464097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3.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00D11-506A-4C55-83AC-EFAEC61C3865}"/>
              </a:ext>
            </a:extLst>
          </p:cNvPr>
          <p:cNvSpPr>
            <a:spLocks noGrp="1"/>
          </p:cNvSpPr>
          <p:nvPr>
            <p:ph type="ctrTitle"/>
          </p:nvPr>
        </p:nvSpPr>
        <p:spPr>
          <a:xfrm>
            <a:off x="1628775" y="1447801"/>
            <a:ext cx="9144000" cy="4143374"/>
          </a:xfrm>
        </p:spPr>
        <p:txBody>
          <a:bodyPr>
            <a:normAutofit/>
          </a:bodyPr>
          <a:lstStyle/>
          <a:p>
            <a:r>
              <a:rPr lang="es-ES" dirty="0">
                <a:latin typeface="Calibri Light" panose="020F0302020204030204" pitchFamily="34" charset="0"/>
                <a:cs typeface="Calibri Light" panose="020F0302020204030204" pitchFamily="34" charset="0"/>
              </a:rPr>
              <a:t>ERASMUS+</a:t>
            </a:r>
            <a:br>
              <a:rPr lang="es-ES" dirty="0">
                <a:latin typeface="Calibri Light" panose="020F0302020204030204" pitchFamily="34" charset="0"/>
                <a:cs typeface="Calibri Light" panose="020F0302020204030204" pitchFamily="34" charset="0"/>
              </a:rPr>
            </a:br>
            <a:br>
              <a:rPr lang="es-ES" dirty="0">
                <a:latin typeface="Calibri Light" panose="020F0302020204030204" pitchFamily="34" charset="0"/>
                <a:cs typeface="Calibri Light" panose="020F0302020204030204" pitchFamily="34" charset="0"/>
              </a:rPr>
            </a:br>
            <a:r>
              <a:rPr lang="es-ES" sz="8000" b="1" dirty="0">
                <a:latin typeface="Calibri Light" panose="020F0302020204030204" pitchFamily="34" charset="0"/>
                <a:cs typeface="Calibri Light" panose="020F0302020204030204" pitchFamily="34" charset="0"/>
              </a:rPr>
              <a:t>MOTIVATION III</a:t>
            </a:r>
            <a:br>
              <a:rPr lang="es-ES" sz="8000" b="1" dirty="0">
                <a:latin typeface="Calibri Light" panose="020F0302020204030204" pitchFamily="34" charset="0"/>
                <a:cs typeface="Calibri Light" panose="020F0302020204030204" pitchFamily="34" charset="0"/>
              </a:rPr>
            </a:br>
            <a:r>
              <a:rPr lang="es-ES" sz="8000" b="1" dirty="0">
                <a:latin typeface="Calibri Light" panose="020F0302020204030204" pitchFamily="34" charset="0"/>
                <a:cs typeface="Calibri Light" panose="020F0302020204030204" pitchFamily="34" charset="0"/>
              </a:rPr>
              <a:t>21st Century </a:t>
            </a:r>
            <a:r>
              <a:rPr lang="es-ES" sz="8000" b="1" dirty="0" err="1">
                <a:latin typeface="Calibri Light" panose="020F0302020204030204" pitchFamily="34" charset="0"/>
                <a:cs typeface="Calibri Light" panose="020F0302020204030204" pitchFamily="34" charset="0"/>
              </a:rPr>
              <a:t>Students</a:t>
            </a:r>
            <a:endParaRPr lang="es-ES" sz="8000" b="1" dirty="0">
              <a:latin typeface="Calibri Light" panose="020F0302020204030204" pitchFamily="34" charset="0"/>
              <a:cs typeface="Calibri Light" panose="020F0302020204030204" pitchFamily="34" charset="0"/>
            </a:endParaRPr>
          </a:p>
        </p:txBody>
      </p:sp>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spTree>
    <p:extLst>
      <p:ext uri="{BB962C8B-B14F-4D97-AF65-F5344CB8AC3E}">
        <p14:creationId xmlns:p14="http://schemas.microsoft.com/office/powerpoint/2010/main" val="334543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sp>
        <p:nvSpPr>
          <p:cNvPr id="10" name="Marcador de contenido 2">
            <a:extLst>
              <a:ext uri="{FF2B5EF4-FFF2-40B4-BE49-F238E27FC236}">
                <a16:creationId xmlns:a16="http://schemas.microsoft.com/office/drawing/2014/main" id="{57733B8C-9E88-4E0C-993B-89AC1696D6D2}"/>
              </a:ext>
            </a:extLst>
          </p:cNvPr>
          <p:cNvSpPr txBox="1">
            <a:spLocks/>
          </p:cNvSpPr>
          <p:nvPr/>
        </p:nvSpPr>
        <p:spPr>
          <a:xfrm>
            <a:off x="206584" y="2176931"/>
            <a:ext cx="11353070" cy="29804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err="1">
                <a:latin typeface="+mj-lt"/>
              </a:rPr>
              <a:t>Bastetan</a:t>
            </a:r>
            <a:r>
              <a:rPr lang="en-US" sz="3600" dirty="0">
                <a:latin typeface="+mj-lt"/>
              </a:rPr>
              <a:t> gastronomy is very varied. The typical dishes are:</a:t>
            </a:r>
            <a:endParaRPr lang="es-ES" sz="3600" dirty="0">
              <a:latin typeface="+mj-lt"/>
            </a:endParaRPr>
          </a:p>
        </p:txBody>
      </p:sp>
      <p:pic>
        <p:nvPicPr>
          <p:cNvPr id="13" name="Imagen 12">
            <a:extLst>
              <a:ext uri="{FF2B5EF4-FFF2-40B4-BE49-F238E27FC236}">
                <a16:creationId xmlns:a16="http://schemas.microsoft.com/office/drawing/2014/main" id="{B41E2887-01BB-436B-AC9C-0AF44C53344C}"/>
              </a:ext>
            </a:extLst>
          </p:cNvPr>
          <p:cNvPicPr>
            <a:picLocks noChangeAspect="1"/>
          </p:cNvPicPr>
          <p:nvPr/>
        </p:nvPicPr>
        <p:blipFill>
          <a:blip r:embed="rId5"/>
          <a:stretch>
            <a:fillRect/>
          </a:stretch>
        </p:blipFill>
        <p:spPr>
          <a:xfrm>
            <a:off x="403940" y="3474356"/>
            <a:ext cx="2425917" cy="1682980"/>
          </a:xfrm>
          <a:prstGeom prst="rect">
            <a:avLst/>
          </a:prstGeom>
        </p:spPr>
      </p:pic>
      <p:pic>
        <p:nvPicPr>
          <p:cNvPr id="15" name="Imagen 14">
            <a:extLst>
              <a:ext uri="{FF2B5EF4-FFF2-40B4-BE49-F238E27FC236}">
                <a16:creationId xmlns:a16="http://schemas.microsoft.com/office/drawing/2014/main" id="{27255432-011D-47E3-AC5F-C384D300EFDB}"/>
              </a:ext>
            </a:extLst>
          </p:cNvPr>
          <p:cNvPicPr>
            <a:picLocks noChangeAspect="1"/>
          </p:cNvPicPr>
          <p:nvPr/>
        </p:nvPicPr>
        <p:blipFill>
          <a:blip r:embed="rId6"/>
          <a:stretch>
            <a:fillRect/>
          </a:stretch>
        </p:blipFill>
        <p:spPr>
          <a:xfrm>
            <a:off x="2363968" y="4942954"/>
            <a:ext cx="2687633" cy="1458184"/>
          </a:xfrm>
          <a:prstGeom prst="rect">
            <a:avLst/>
          </a:prstGeom>
        </p:spPr>
      </p:pic>
      <p:pic>
        <p:nvPicPr>
          <p:cNvPr id="18" name="Imagen 17">
            <a:extLst>
              <a:ext uri="{FF2B5EF4-FFF2-40B4-BE49-F238E27FC236}">
                <a16:creationId xmlns:a16="http://schemas.microsoft.com/office/drawing/2014/main" id="{041FB190-729A-43BF-BAA3-DDA34B095CB1}"/>
              </a:ext>
            </a:extLst>
          </p:cNvPr>
          <p:cNvPicPr>
            <a:picLocks noChangeAspect="1"/>
          </p:cNvPicPr>
          <p:nvPr/>
        </p:nvPicPr>
        <p:blipFill>
          <a:blip r:embed="rId7"/>
          <a:stretch>
            <a:fillRect/>
          </a:stretch>
        </p:blipFill>
        <p:spPr>
          <a:xfrm>
            <a:off x="6103590" y="4811486"/>
            <a:ext cx="2687633" cy="1505074"/>
          </a:xfrm>
          <a:prstGeom prst="rect">
            <a:avLst/>
          </a:prstGeom>
        </p:spPr>
      </p:pic>
      <p:pic>
        <p:nvPicPr>
          <p:cNvPr id="19" name="Imagen 18">
            <a:extLst>
              <a:ext uri="{FF2B5EF4-FFF2-40B4-BE49-F238E27FC236}">
                <a16:creationId xmlns:a16="http://schemas.microsoft.com/office/drawing/2014/main" id="{8B85C401-0E8B-436F-A003-FD91150D16ED}"/>
              </a:ext>
            </a:extLst>
          </p:cNvPr>
          <p:cNvPicPr>
            <a:picLocks noChangeAspect="1"/>
          </p:cNvPicPr>
          <p:nvPr/>
        </p:nvPicPr>
        <p:blipFill>
          <a:blip r:embed="rId8"/>
          <a:stretch>
            <a:fillRect/>
          </a:stretch>
        </p:blipFill>
        <p:spPr>
          <a:xfrm>
            <a:off x="3991177" y="3457413"/>
            <a:ext cx="2454033" cy="1570581"/>
          </a:xfrm>
          <a:prstGeom prst="rect">
            <a:avLst/>
          </a:prstGeom>
        </p:spPr>
      </p:pic>
      <p:sp>
        <p:nvSpPr>
          <p:cNvPr id="20" name="Título 1">
            <a:extLst>
              <a:ext uri="{FF2B5EF4-FFF2-40B4-BE49-F238E27FC236}">
                <a16:creationId xmlns:a16="http://schemas.microsoft.com/office/drawing/2014/main" id="{8D2A39AF-EB90-40FE-B0C7-F1ABBF31087E}"/>
              </a:ext>
            </a:extLst>
          </p:cNvPr>
          <p:cNvSpPr txBox="1">
            <a:spLocks/>
          </p:cNvSpPr>
          <p:nvPr/>
        </p:nvSpPr>
        <p:spPr>
          <a:xfrm>
            <a:off x="3131146" y="1351160"/>
            <a:ext cx="5257800" cy="824136"/>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b="1" dirty="0"/>
              <a:t>GASTRONOMY </a:t>
            </a:r>
          </a:p>
        </p:txBody>
      </p:sp>
      <p:pic>
        <p:nvPicPr>
          <p:cNvPr id="22" name="4 Imagen" descr="comida2.jpg">
            <a:extLst>
              <a:ext uri="{FF2B5EF4-FFF2-40B4-BE49-F238E27FC236}">
                <a16:creationId xmlns:a16="http://schemas.microsoft.com/office/drawing/2014/main" id="{AC712CEA-B8E8-4C6A-96FE-FCDAC6A3E31C}"/>
              </a:ext>
            </a:extLst>
          </p:cNvPr>
          <p:cNvPicPr>
            <a:picLocks noChangeAspect="1"/>
          </p:cNvPicPr>
          <p:nvPr/>
        </p:nvPicPr>
        <p:blipFill>
          <a:blip r:embed="rId9" cstate="print"/>
          <a:stretch>
            <a:fillRect/>
          </a:stretch>
        </p:blipFill>
        <p:spPr>
          <a:xfrm>
            <a:off x="9498962" y="4773140"/>
            <a:ext cx="2446445" cy="1627998"/>
          </a:xfrm>
          <a:prstGeom prst="rect">
            <a:avLst/>
          </a:prstGeom>
        </p:spPr>
      </p:pic>
      <p:sp>
        <p:nvSpPr>
          <p:cNvPr id="23" name="Marcador de contenido 2">
            <a:extLst>
              <a:ext uri="{FF2B5EF4-FFF2-40B4-BE49-F238E27FC236}">
                <a16:creationId xmlns:a16="http://schemas.microsoft.com/office/drawing/2014/main" id="{3CF0064F-B7F2-4374-902A-1F5AD96007ED}"/>
              </a:ext>
            </a:extLst>
          </p:cNvPr>
          <p:cNvSpPr txBox="1">
            <a:spLocks/>
          </p:cNvSpPr>
          <p:nvPr/>
        </p:nvSpPr>
        <p:spPr>
          <a:xfrm>
            <a:off x="-102260" y="5172902"/>
            <a:ext cx="2546996" cy="499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latin typeface="+mj-lt"/>
              </a:rPr>
              <a:t>GACHASTORTAS</a:t>
            </a:r>
            <a:endParaRPr lang="es-ES" sz="2000" b="1" dirty="0">
              <a:latin typeface="+mj-lt"/>
            </a:endParaRPr>
          </a:p>
        </p:txBody>
      </p:sp>
      <p:sp>
        <p:nvSpPr>
          <p:cNvPr id="24" name="Marcador de contenido 2">
            <a:extLst>
              <a:ext uri="{FF2B5EF4-FFF2-40B4-BE49-F238E27FC236}">
                <a16:creationId xmlns:a16="http://schemas.microsoft.com/office/drawing/2014/main" id="{9FE99D57-0570-4219-B88D-9D2C6767EA58}"/>
              </a:ext>
            </a:extLst>
          </p:cNvPr>
          <p:cNvSpPr txBox="1">
            <a:spLocks/>
          </p:cNvSpPr>
          <p:nvPr/>
        </p:nvSpPr>
        <p:spPr>
          <a:xfrm>
            <a:off x="2584750" y="4536633"/>
            <a:ext cx="1667662" cy="499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latin typeface="+mj-lt"/>
              </a:rPr>
              <a:t>MIGAS</a:t>
            </a:r>
            <a:endParaRPr lang="es-ES" sz="2000" b="1" dirty="0">
              <a:latin typeface="+mj-lt"/>
            </a:endParaRPr>
          </a:p>
        </p:txBody>
      </p:sp>
      <p:sp>
        <p:nvSpPr>
          <p:cNvPr id="25" name="Marcador de contenido 2">
            <a:extLst>
              <a:ext uri="{FF2B5EF4-FFF2-40B4-BE49-F238E27FC236}">
                <a16:creationId xmlns:a16="http://schemas.microsoft.com/office/drawing/2014/main" id="{E4D95023-B7B2-4AF9-8D01-8439E4145E04}"/>
              </a:ext>
            </a:extLst>
          </p:cNvPr>
          <p:cNvSpPr txBox="1">
            <a:spLocks/>
          </p:cNvSpPr>
          <p:nvPr/>
        </p:nvSpPr>
        <p:spPr>
          <a:xfrm>
            <a:off x="7854214" y="3094142"/>
            <a:ext cx="2546996" cy="499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latin typeface="+mj-lt"/>
              </a:rPr>
              <a:t>GURULLOS</a:t>
            </a:r>
            <a:endParaRPr lang="es-ES" sz="2000" b="1" dirty="0">
              <a:latin typeface="+mj-lt"/>
            </a:endParaRPr>
          </a:p>
        </p:txBody>
      </p:sp>
      <p:sp>
        <p:nvSpPr>
          <p:cNvPr id="26" name="Marcador de contenido 2">
            <a:extLst>
              <a:ext uri="{FF2B5EF4-FFF2-40B4-BE49-F238E27FC236}">
                <a16:creationId xmlns:a16="http://schemas.microsoft.com/office/drawing/2014/main" id="{1B89A8DB-7D5A-4F16-AAD4-B1D6AF1F6CB2}"/>
              </a:ext>
            </a:extLst>
          </p:cNvPr>
          <p:cNvSpPr txBox="1">
            <a:spLocks/>
          </p:cNvSpPr>
          <p:nvPr/>
        </p:nvSpPr>
        <p:spPr>
          <a:xfrm>
            <a:off x="4083995" y="3061222"/>
            <a:ext cx="2546996" cy="499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latin typeface="+mj-lt"/>
              </a:rPr>
              <a:t>SAUSAGE</a:t>
            </a:r>
            <a:endParaRPr lang="es-ES" sz="2000" b="1" dirty="0">
              <a:latin typeface="+mj-lt"/>
            </a:endParaRPr>
          </a:p>
        </p:txBody>
      </p:sp>
      <p:sp>
        <p:nvSpPr>
          <p:cNvPr id="27" name="Marcador de contenido 2">
            <a:extLst>
              <a:ext uri="{FF2B5EF4-FFF2-40B4-BE49-F238E27FC236}">
                <a16:creationId xmlns:a16="http://schemas.microsoft.com/office/drawing/2014/main" id="{A3E92CBB-4600-4AB3-8589-23495F8F95DF}"/>
              </a:ext>
            </a:extLst>
          </p:cNvPr>
          <p:cNvSpPr txBox="1">
            <a:spLocks/>
          </p:cNvSpPr>
          <p:nvPr/>
        </p:nvSpPr>
        <p:spPr>
          <a:xfrm>
            <a:off x="9628995" y="4315846"/>
            <a:ext cx="2546996" cy="499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latin typeface="+mj-lt"/>
              </a:rPr>
              <a:t>OMELETTE</a:t>
            </a:r>
            <a:endParaRPr lang="es-ES" sz="2000" b="1" dirty="0">
              <a:latin typeface="+mj-lt"/>
            </a:endParaRPr>
          </a:p>
        </p:txBody>
      </p:sp>
      <p:sp>
        <p:nvSpPr>
          <p:cNvPr id="28" name="Marcador de contenido 2">
            <a:extLst>
              <a:ext uri="{FF2B5EF4-FFF2-40B4-BE49-F238E27FC236}">
                <a16:creationId xmlns:a16="http://schemas.microsoft.com/office/drawing/2014/main" id="{1BE6B2CF-D396-436C-9388-7F0378945C8E}"/>
              </a:ext>
            </a:extLst>
          </p:cNvPr>
          <p:cNvSpPr txBox="1">
            <a:spLocks/>
          </p:cNvSpPr>
          <p:nvPr/>
        </p:nvSpPr>
        <p:spPr>
          <a:xfrm>
            <a:off x="5883609" y="4374533"/>
            <a:ext cx="2546996" cy="4991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latin typeface="+mj-lt"/>
              </a:rPr>
              <a:t>DESSERTS</a:t>
            </a:r>
            <a:endParaRPr lang="es-ES" sz="2000" b="1" dirty="0">
              <a:latin typeface="+mj-lt"/>
            </a:endParaRPr>
          </a:p>
        </p:txBody>
      </p:sp>
      <p:pic>
        <p:nvPicPr>
          <p:cNvPr id="21" name="5 Imagen" descr="comida3.jpg">
            <a:extLst>
              <a:ext uri="{FF2B5EF4-FFF2-40B4-BE49-F238E27FC236}">
                <a16:creationId xmlns:a16="http://schemas.microsoft.com/office/drawing/2014/main" id="{C117F89D-C28A-4B64-B08C-08E8C443D13E}"/>
              </a:ext>
            </a:extLst>
          </p:cNvPr>
          <p:cNvPicPr>
            <a:picLocks noChangeAspect="1"/>
          </p:cNvPicPr>
          <p:nvPr/>
        </p:nvPicPr>
        <p:blipFill>
          <a:blip r:embed="rId10" cstate="print"/>
          <a:stretch>
            <a:fillRect/>
          </a:stretch>
        </p:blipFill>
        <p:spPr>
          <a:xfrm>
            <a:off x="7854213" y="3505659"/>
            <a:ext cx="2434747" cy="1368018"/>
          </a:xfrm>
          <a:prstGeom prst="rect">
            <a:avLst/>
          </a:prstGeom>
        </p:spPr>
      </p:pic>
    </p:spTree>
    <p:extLst>
      <p:ext uri="{BB962C8B-B14F-4D97-AF65-F5344CB8AC3E}">
        <p14:creationId xmlns:p14="http://schemas.microsoft.com/office/powerpoint/2010/main" val="1792028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00D11-506A-4C55-83AC-EFAEC61C3865}"/>
              </a:ext>
            </a:extLst>
          </p:cNvPr>
          <p:cNvSpPr>
            <a:spLocks noGrp="1"/>
          </p:cNvSpPr>
          <p:nvPr>
            <p:ph type="ctrTitle"/>
          </p:nvPr>
        </p:nvSpPr>
        <p:spPr>
          <a:xfrm>
            <a:off x="503583" y="1556050"/>
            <a:ext cx="4428445" cy="380162"/>
          </a:xfrm>
        </p:spPr>
        <p:txBody>
          <a:bodyPr>
            <a:noAutofit/>
          </a:bodyPr>
          <a:lstStyle/>
          <a:p>
            <a:r>
              <a:rPr lang="es-ES" sz="4800" b="1" dirty="0">
                <a:latin typeface="+mn-lt"/>
              </a:rPr>
              <a:t>OUR SCHOOL</a:t>
            </a:r>
            <a:endParaRPr lang="es-ES" sz="3600" dirty="0">
              <a:latin typeface="+mn-lt"/>
            </a:endParaRPr>
          </a:p>
        </p:txBody>
      </p:sp>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sp>
        <p:nvSpPr>
          <p:cNvPr id="3" name="Rectángulo 2">
            <a:extLst>
              <a:ext uri="{FF2B5EF4-FFF2-40B4-BE49-F238E27FC236}">
                <a16:creationId xmlns:a16="http://schemas.microsoft.com/office/drawing/2014/main" id="{2AD36FA2-C954-4C82-89A3-8A533E53A166}"/>
              </a:ext>
            </a:extLst>
          </p:cNvPr>
          <p:cNvSpPr/>
          <p:nvPr/>
        </p:nvSpPr>
        <p:spPr>
          <a:xfrm>
            <a:off x="354841" y="1947026"/>
            <a:ext cx="7225401" cy="2862322"/>
          </a:xfrm>
          <a:prstGeom prst="rect">
            <a:avLst/>
          </a:prstGeom>
        </p:spPr>
        <p:txBody>
          <a:bodyPr wrap="square">
            <a:spAutoFit/>
          </a:bodyPr>
          <a:lstStyle/>
          <a:p>
            <a:r>
              <a:rPr lang="en-US" sz="2000" dirty="0">
                <a:latin typeface="+mj-lt"/>
              </a:rPr>
              <a:t>Our school is located in one of the most humble areas of </a:t>
            </a:r>
            <a:r>
              <a:rPr lang="en-US" sz="2000" dirty="0" err="1">
                <a:latin typeface="+mj-lt"/>
              </a:rPr>
              <a:t>Baza</a:t>
            </a:r>
            <a:r>
              <a:rPr lang="en-US" sz="2000" dirty="0">
                <a:latin typeface="+mj-lt"/>
              </a:rPr>
              <a:t>. It was founded by Francisco Blanco Najera and Madre Soledad in 1944/1945 and after this school was founded, more schools were built around the world in humble and poor areas. This type of school was founded with the idea that the poorest children could have an education.</a:t>
            </a:r>
          </a:p>
          <a:p>
            <a:r>
              <a:rPr lang="en-US" sz="2000" dirty="0">
                <a:latin typeface="+mj-lt"/>
              </a:rPr>
              <a:t>Now we are very concerned in our school to prevent Early School Leaving, and we believe that by participating in this project, we can improve it.</a:t>
            </a:r>
          </a:p>
        </p:txBody>
      </p:sp>
      <p:pic>
        <p:nvPicPr>
          <p:cNvPr id="7" name="Imagen 6">
            <a:extLst>
              <a:ext uri="{FF2B5EF4-FFF2-40B4-BE49-F238E27FC236}">
                <a16:creationId xmlns:a16="http://schemas.microsoft.com/office/drawing/2014/main" id="{50175CAB-D29A-45B9-A933-6146F50A0CEC}"/>
              </a:ext>
            </a:extLst>
          </p:cNvPr>
          <p:cNvPicPr>
            <a:picLocks noChangeAspect="1"/>
          </p:cNvPicPr>
          <p:nvPr/>
        </p:nvPicPr>
        <p:blipFill>
          <a:blip r:embed="rId5"/>
          <a:stretch>
            <a:fillRect/>
          </a:stretch>
        </p:blipFill>
        <p:spPr>
          <a:xfrm>
            <a:off x="7580242" y="1718366"/>
            <a:ext cx="4426190" cy="3319642"/>
          </a:xfrm>
          <a:prstGeom prst="rect">
            <a:avLst/>
          </a:prstGeom>
        </p:spPr>
      </p:pic>
      <p:pic>
        <p:nvPicPr>
          <p:cNvPr id="9" name="Imagen 8">
            <a:extLst>
              <a:ext uri="{FF2B5EF4-FFF2-40B4-BE49-F238E27FC236}">
                <a16:creationId xmlns:a16="http://schemas.microsoft.com/office/drawing/2014/main" id="{783DE486-6314-4D65-B12E-BB59841447EB}"/>
              </a:ext>
            </a:extLst>
          </p:cNvPr>
          <p:cNvPicPr>
            <a:picLocks noChangeAspect="1"/>
          </p:cNvPicPr>
          <p:nvPr/>
        </p:nvPicPr>
        <p:blipFill rotWithShape="1">
          <a:blip r:embed="rId6">
            <a:extLst>
              <a:ext uri="{28A0092B-C50C-407E-A947-70E740481C1C}">
                <a14:useLocalDpi xmlns:a14="http://schemas.microsoft.com/office/drawing/2010/main" val="0"/>
              </a:ext>
            </a:extLst>
          </a:blip>
          <a:srcRect t="11375" b="13489"/>
          <a:stretch/>
        </p:blipFill>
        <p:spPr>
          <a:xfrm>
            <a:off x="2199230" y="4617946"/>
            <a:ext cx="4281082" cy="2038684"/>
          </a:xfrm>
          <a:prstGeom prst="rect">
            <a:avLst/>
          </a:prstGeom>
        </p:spPr>
      </p:pic>
    </p:spTree>
    <p:extLst>
      <p:ext uri="{BB962C8B-B14F-4D97-AF65-F5344CB8AC3E}">
        <p14:creationId xmlns:p14="http://schemas.microsoft.com/office/powerpoint/2010/main" val="322277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sp>
        <p:nvSpPr>
          <p:cNvPr id="3" name="Rectángulo 2">
            <a:extLst>
              <a:ext uri="{FF2B5EF4-FFF2-40B4-BE49-F238E27FC236}">
                <a16:creationId xmlns:a16="http://schemas.microsoft.com/office/drawing/2014/main" id="{015258E4-0041-4244-B9DB-1B45CB6C716C}"/>
              </a:ext>
            </a:extLst>
          </p:cNvPr>
          <p:cNvSpPr/>
          <p:nvPr/>
        </p:nvSpPr>
        <p:spPr>
          <a:xfrm>
            <a:off x="373255" y="2305615"/>
            <a:ext cx="6966857" cy="1938992"/>
          </a:xfrm>
          <a:prstGeom prst="rect">
            <a:avLst/>
          </a:prstGeom>
        </p:spPr>
        <p:txBody>
          <a:bodyPr wrap="square">
            <a:spAutoFit/>
          </a:bodyPr>
          <a:lstStyle/>
          <a:p>
            <a:pPr>
              <a:buFontTx/>
              <a:buChar char="-"/>
            </a:pPr>
            <a:r>
              <a:rPr lang="en-US" sz="2000" dirty="0">
                <a:latin typeface="+mj-lt"/>
              </a:rPr>
              <a:t>Our school has early childhood education, primary education and secondary education, so the children start in this school at 3 years old and leave at 16 years old.</a:t>
            </a:r>
          </a:p>
          <a:p>
            <a:pPr>
              <a:buFontTx/>
              <a:buChar char="-"/>
            </a:pPr>
            <a:r>
              <a:rPr lang="en-US" sz="2000" dirty="0">
                <a:latin typeface="+mj-lt"/>
              </a:rPr>
              <a:t>It is a very small center with only one class per course.</a:t>
            </a:r>
          </a:p>
          <a:p>
            <a:pPr>
              <a:buFontTx/>
              <a:buChar char="-"/>
            </a:pPr>
            <a:r>
              <a:rPr lang="en-US" sz="2000" dirty="0">
                <a:latin typeface="+mj-lt"/>
              </a:rPr>
              <a:t>It is a very familiar center, where there is a </a:t>
            </a:r>
          </a:p>
          <a:p>
            <a:r>
              <a:rPr lang="en-US" sz="2000" dirty="0">
                <a:latin typeface="+mj-lt"/>
              </a:rPr>
              <a:t>very good relationship between teachers and students.</a:t>
            </a:r>
          </a:p>
        </p:txBody>
      </p:sp>
      <p:sp>
        <p:nvSpPr>
          <p:cNvPr id="7" name="Rectángulo 6">
            <a:extLst>
              <a:ext uri="{FF2B5EF4-FFF2-40B4-BE49-F238E27FC236}">
                <a16:creationId xmlns:a16="http://schemas.microsoft.com/office/drawing/2014/main" id="{850F0FB3-FCAC-40A1-BADF-36FCDF9B89EA}"/>
              </a:ext>
            </a:extLst>
          </p:cNvPr>
          <p:cNvSpPr/>
          <p:nvPr/>
        </p:nvSpPr>
        <p:spPr>
          <a:xfrm>
            <a:off x="670439" y="1291005"/>
            <a:ext cx="2604367" cy="830997"/>
          </a:xfrm>
          <a:prstGeom prst="rect">
            <a:avLst/>
          </a:prstGeom>
        </p:spPr>
        <p:txBody>
          <a:bodyPr wrap="none">
            <a:spAutoFit/>
          </a:bodyPr>
          <a:lstStyle/>
          <a:p>
            <a:r>
              <a:rPr lang="es-ES" sz="4800" b="1" dirty="0">
                <a:latin typeface="+mj-lt"/>
              </a:rPr>
              <a:t>FEATURES</a:t>
            </a:r>
          </a:p>
        </p:txBody>
      </p:sp>
      <p:pic>
        <p:nvPicPr>
          <p:cNvPr id="10" name="13 Imagen" descr="observatorio.jpg">
            <a:extLst>
              <a:ext uri="{FF2B5EF4-FFF2-40B4-BE49-F238E27FC236}">
                <a16:creationId xmlns:a16="http://schemas.microsoft.com/office/drawing/2014/main" id="{DC96B27D-4AEE-4BD7-AD42-AE2D671E55CD}"/>
              </a:ext>
            </a:extLst>
          </p:cNvPr>
          <p:cNvPicPr>
            <a:picLocks noChangeAspect="1"/>
          </p:cNvPicPr>
          <p:nvPr/>
        </p:nvPicPr>
        <p:blipFill>
          <a:blip r:embed="rId5" cstate="print"/>
          <a:stretch>
            <a:fillRect/>
          </a:stretch>
        </p:blipFill>
        <p:spPr>
          <a:xfrm>
            <a:off x="6096000" y="3013354"/>
            <a:ext cx="5912664" cy="3341941"/>
          </a:xfrm>
          <a:prstGeom prst="rect">
            <a:avLst/>
          </a:prstGeom>
        </p:spPr>
      </p:pic>
    </p:spTree>
    <p:extLst>
      <p:ext uri="{BB962C8B-B14F-4D97-AF65-F5344CB8AC3E}">
        <p14:creationId xmlns:p14="http://schemas.microsoft.com/office/powerpoint/2010/main" val="117241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00D11-506A-4C55-83AC-EFAEC61C3865}"/>
              </a:ext>
            </a:extLst>
          </p:cNvPr>
          <p:cNvSpPr>
            <a:spLocks noGrp="1"/>
          </p:cNvSpPr>
          <p:nvPr>
            <p:ph type="ctrTitle"/>
          </p:nvPr>
        </p:nvSpPr>
        <p:spPr>
          <a:xfrm>
            <a:off x="566010" y="1275724"/>
            <a:ext cx="4366018" cy="824136"/>
          </a:xfrm>
        </p:spPr>
        <p:txBody>
          <a:bodyPr>
            <a:normAutofit/>
          </a:bodyPr>
          <a:lstStyle/>
          <a:p>
            <a:r>
              <a:rPr lang="es-ES" sz="4800" b="1" dirty="0"/>
              <a:t>SCHOOL EVENTS</a:t>
            </a:r>
          </a:p>
        </p:txBody>
      </p:sp>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sp>
        <p:nvSpPr>
          <p:cNvPr id="3" name="Rectángulo 2">
            <a:extLst>
              <a:ext uri="{FF2B5EF4-FFF2-40B4-BE49-F238E27FC236}">
                <a16:creationId xmlns:a16="http://schemas.microsoft.com/office/drawing/2014/main" id="{DB3E001B-D0AE-42CF-AC85-19316301ACF8}"/>
              </a:ext>
            </a:extLst>
          </p:cNvPr>
          <p:cNvSpPr/>
          <p:nvPr/>
        </p:nvSpPr>
        <p:spPr>
          <a:xfrm>
            <a:off x="7969198" y="5179302"/>
            <a:ext cx="4005943" cy="1754326"/>
          </a:xfrm>
          <a:prstGeom prst="rect">
            <a:avLst/>
          </a:prstGeom>
        </p:spPr>
        <p:txBody>
          <a:bodyPr wrap="square">
            <a:spAutoFit/>
          </a:bodyPr>
          <a:lstStyle/>
          <a:p>
            <a:pPr algn="ctr"/>
            <a:r>
              <a:rPr lang="en-US" b="1" dirty="0">
                <a:latin typeface="+mj-lt"/>
              </a:rPr>
              <a:t>- Missionary leagues</a:t>
            </a:r>
          </a:p>
          <a:p>
            <a:r>
              <a:rPr lang="en-US" dirty="0">
                <a:latin typeface="+mj-lt"/>
              </a:rPr>
              <a:t>Every year on May, the missionary leagues take place in </a:t>
            </a:r>
            <a:r>
              <a:rPr lang="en-US">
                <a:latin typeface="+mj-lt"/>
              </a:rPr>
              <a:t>our school. </a:t>
            </a:r>
            <a:r>
              <a:rPr lang="en-US" dirty="0">
                <a:latin typeface="+mj-lt"/>
              </a:rPr>
              <a:t>There are two types of competitions: One of football and one of a </a:t>
            </a:r>
            <a:r>
              <a:rPr lang="en-US" dirty="0" err="1">
                <a:latin typeface="+mj-lt"/>
              </a:rPr>
              <a:t>tipycal</a:t>
            </a:r>
            <a:r>
              <a:rPr lang="en-US" dirty="0">
                <a:latin typeface="+mj-lt"/>
              </a:rPr>
              <a:t> game of </a:t>
            </a:r>
            <a:r>
              <a:rPr lang="en-US" dirty="0" err="1">
                <a:latin typeface="+mj-lt"/>
              </a:rPr>
              <a:t>Baza</a:t>
            </a:r>
            <a:r>
              <a:rPr lang="en-US" dirty="0">
                <a:latin typeface="+mj-lt"/>
              </a:rPr>
              <a:t> called “</a:t>
            </a:r>
            <a:r>
              <a:rPr lang="en-US" dirty="0" err="1">
                <a:latin typeface="+mj-lt"/>
              </a:rPr>
              <a:t>Quema</a:t>
            </a:r>
            <a:r>
              <a:rPr lang="en-US" dirty="0">
                <a:latin typeface="+mj-lt"/>
              </a:rPr>
              <a:t>”. </a:t>
            </a:r>
            <a:endParaRPr lang="es-ES" dirty="0">
              <a:latin typeface="+mj-lt"/>
            </a:endParaRPr>
          </a:p>
        </p:txBody>
      </p:sp>
      <p:pic>
        <p:nvPicPr>
          <p:cNvPr id="7" name="Imagen 6">
            <a:extLst>
              <a:ext uri="{FF2B5EF4-FFF2-40B4-BE49-F238E27FC236}">
                <a16:creationId xmlns:a16="http://schemas.microsoft.com/office/drawing/2014/main" id="{C6B7ECBE-3E22-479B-9372-161C09D93C11}"/>
              </a:ext>
            </a:extLst>
          </p:cNvPr>
          <p:cNvPicPr>
            <a:picLocks noChangeAspect="1"/>
          </p:cNvPicPr>
          <p:nvPr/>
        </p:nvPicPr>
        <p:blipFill>
          <a:blip r:embed="rId5"/>
          <a:stretch>
            <a:fillRect/>
          </a:stretch>
        </p:blipFill>
        <p:spPr>
          <a:xfrm>
            <a:off x="8704085" y="1744448"/>
            <a:ext cx="2526828" cy="3369104"/>
          </a:xfrm>
          <a:prstGeom prst="rect">
            <a:avLst/>
          </a:prstGeom>
        </p:spPr>
      </p:pic>
      <p:sp>
        <p:nvSpPr>
          <p:cNvPr id="8" name="Rectángulo 7">
            <a:extLst>
              <a:ext uri="{FF2B5EF4-FFF2-40B4-BE49-F238E27FC236}">
                <a16:creationId xmlns:a16="http://schemas.microsoft.com/office/drawing/2014/main" id="{03305937-601A-4884-9DDD-5ABA3DDFF931}"/>
              </a:ext>
            </a:extLst>
          </p:cNvPr>
          <p:cNvSpPr/>
          <p:nvPr/>
        </p:nvSpPr>
        <p:spPr>
          <a:xfrm>
            <a:off x="365010" y="5317801"/>
            <a:ext cx="6562323" cy="1200329"/>
          </a:xfrm>
          <a:prstGeom prst="rect">
            <a:avLst/>
          </a:prstGeom>
        </p:spPr>
        <p:txBody>
          <a:bodyPr wrap="square">
            <a:spAutoFit/>
          </a:bodyPr>
          <a:lstStyle/>
          <a:p>
            <a:pPr marL="285750" indent="-285750" algn="ctr">
              <a:buFontTx/>
              <a:buChar char="-"/>
            </a:pPr>
            <a:r>
              <a:rPr lang="en-US" b="1" dirty="0">
                <a:latin typeface="+mj-lt"/>
              </a:rPr>
              <a:t>The day of the school</a:t>
            </a:r>
          </a:p>
          <a:p>
            <a:r>
              <a:rPr lang="en-US" dirty="0">
                <a:latin typeface="+mj-lt"/>
              </a:rPr>
              <a:t>The day of the school is celebrated every year on the 12th of November because it was the day on which school was founded. All the children play games and eat  chocolate and cake together. </a:t>
            </a:r>
            <a:endParaRPr lang="es-ES" dirty="0">
              <a:latin typeface="+mj-lt"/>
            </a:endParaRPr>
          </a:p>
        </p:txBody>
      </p:sp>
      <p:pic>
        <p:nvPicPr>
          <p:cNvPr id="9" name="Imagen 8">
            <a:extLst>
              <a:ext uri="{FF2B5EF4-FFF2-40B4-BE49-F238E27FC236}">
                <a16:creationId xmlns:a16="http://schemas.microsoft.com/office/drawing/2014/main" id="{557DA744-5B5F-460B-B3F8-48577B84B6C0}"/>
              </a:ext>
            </a:extLst>
          </p:cNvPr>
          <p:cNvPicPr>
            <a:picLocks noChangeAspect="1"/>
          </p:cNvPicPr>
          <p:nvPr/>
        </p:nvPicPr>
        <p:blipFill>
          <a:blip r:embed="rId6"/>
          <a:stretch>
            <a:fillRect/>
          </a:stretch>
        </p:blipFill>
        <p:spPr>
          <a:xfrm>
            <a:off x="1152853" y="2099860"/>
            <a:ext cx="4986638" cy="3217941"/>
          </a:xfrm>
          <a:prstGeom prst="rect">
            <a:avLst/>
          </a:prstGeom>
        </p:spPr>
      </p:pic>
    </p:spTree>
    <p:extLst>
      <p:ext uri="{BB962C8B-B14F-4D97-AF65-F5344CB8AC3E}">
        <p14:creationId xmlns:p14="http://schemas.microsoft.com/office/powerpoint/2010/main" val="2316653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00D11-506A-4C55-83AC-EFAEC61C3865}"/>
              </a:ext>
            </a:extLst>
          </p:cNvPr>
          <p:cNvSpPr>
            <a:spLocks noGrp="1"/>
          </p:cNvSpPr>
          <p:nvPr>
            <p:ph type="ctrTitle"/>
          </p:nvPr>
        </p:nvSpPr>
        <p:spPr>
          <a:xfrm>
            <a:off x="566010" y="1275724"/>
            <a:ext cx="4366018" cy="824136"/>
          </a:xfrm>
        </p:spPr>
        <p:txBody>
          <a:bodyPr>
            <a:normAutofit/>
          </a:bodyPr>
          <a:lstStyle/>
          <a:p>
            <a:r>
              <a:rPr lang="es-ES" sz="4800" b="1" dirty="0"/>
              <a:t>SCHOOL EVENTS</a:t>
            </a:r>
          </a:p>
        </p:txBody>
      </p:sp>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sp>
        <p:nvSpPr>
          <p:cNvPr id="11" name="Rectángulo 10">
            <a:extLst>
              <a:ext uri="{FF2B5EF4-FFF2-40B4-BE49-F238E27FC236}">
                <a16:creationId xmlns:a16="http://schemas.microsoft.com/office/drawing/2014/main" id="{80D95AF0-F41C-4AE8-BC23-23D079113917}"/>
              </a:ext>
            </a:extLst>
          </p:cNvPr>
          <p:cNvSpPr/>
          <p:nvPr/>
        </p:nvSpPr>
        <p:spPr>
          <a:xfrm>
            <a:off x="2920622" y="5355472"/>
            <a:ext cx="7184464" cy="1015663"/>
          </a:xfrm>
          <a:prstGeom prst="rect">
            <a:avLst/>
          </a:prstGeom>
        </p:spPr>
        <p:txBody>
          <a:bodyPr wrap="square">
            <a:spAutoFit/>
          </a:bodyPr>
          <a:lstStyle/>
          <a:p>
            <a:pPr algn="ctr">
              <a:buFontTx/>
              <a:buChar char="-"/>
            </a:pPr>
            <a:r>
              <a:rPr lang="en-US" sz="2000" b="1" dirty="0">
                <a:latin typeface="+mj-lt"/>
              </a:rPr>
              <a:t>End-of-year</a:t>
            </a:r>
          </a:p>
          <a:p>
            <a:r>
              <a:rPr lang="en-US" sz="2000" dirty="0">
                <a:latin typeface="+mj-lt"/>
              </a:rPr>
              <a:t>The end of the course is a festival celebrated on the last day of the course where all the students dance different types of songs. </a:t>
            </a:r>
          </a:p>
        </p:txBody>
      </p:sp>
      <p:pic>
        <p:nvPicPr>
          <p:cNvPr id="13" name="Imagen 12">
            <a:extLst>
              <a:ext uri="{FF2B5EF4-FFF2-40B4-BE49-F238E27FC236}">
                <a16:creationId xmlns:a16="http://schemas.microsoft.com/office/drawing/2014/main" id="{2195D3E3-DFCE-4BAB-9679-C06B17A3A34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0439" y="2272609"/>
            <a:ext cx="5155059" cy="2910114"/>
          </a:xfrm>
          <a:prstGeom prst="rect">
            <a:avLst/>
          </a:prstGeom>
        </p:spPr>
      </p:pic>
      <p:pic>
        <p:nvPicPr>
          <p:cNvPr id="15" name="Imagen 14">
            <a:extLst>
              <a:ext uri="{FF2B5EF4-FFF2-40B4-BE49-F238E27FC236}">
                <a16:creationId xmlns:a16="http://schemas.microsoft.com/office/drawing/2014/main" id="{C284342E-EE4B-46C3-A843-84A4F3DCE2E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884913" y="1908209"/>
            <a:ext cx="4366018" cy="3274514"/>
          </a:xfrm>
          <a:prstGeom prst="rect">
            <a:avLst/>
          </a:prstGeom>
        </p:spPr>
      </p:pic>
    </p:spTree>
    <p:extLst>
      <p:ext uri="{BB962C8B-B14F-4D97-AF65-F5344CB8AC3E}">
        <p14:creationId xmlns:p14="http://schemas.microsoft.com/office/powerpoint/2010/main" val="2158405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00D11-506A-4C55-83AC-EFAEC61C3865}"/>
              </a:ext>
            </a:extLst>
          </p:cNvPr>
          <p:cNvSpPr>
            <a:spLocks noGrp="1"/>
          </p:cNvSpPr>
          <p:nvPr>
            <p:ph type="ctrTitle"/>
          </p:nvPr>
        </p:nvSpPr>
        <p:spPr>
          <a:xfrm>
            <a:off x="1523999" y="1122362"/>
            <a:ext cx="9162197" cy="3695297"/>
          </a:xfrm>
        </p:spPr>
        <p:txBody>
          <a:bodyPr/>
          <a:lstStyle/>
          <a:p>
            <a:r>
              <a:rPr lang="es-ES" dirty="0" err="1"/>
              <a:t>We</a:t>
            </a:r>
            <a:r>
              <a:rPr lang="es-ES" dirty="0"/>
              <a:t> hope </a:t>
            </a:r>
            <a:r>
              <a:rPr lang="es-ES" dirty="0" err="1"/>
              <a:t>see</a:t>
            </a:r>
            <a:r>
              <a:rPr lang="es-ES" dirty="0"/>
              <a:t> </a:t>
            </a:r>
            <a:r>
              <a:rPr lang="es-ES" dirty="0" err="1"/>
              <a:t>you</a:t>
            </a:r>
            <a:r>
              <a:rPr lang="es-ES" dirty="0"/>
              <a:t> </a:t>
            </a:r>
            <a:r>
              <a:rPr lang="es-ES" dirty="0" err="1"/>
              <a:t>soon</a:t>
            </a:r>
            <a:r>
              <a:rPr lang="es-ES" dirty="0"/>
              <a:t> in Baza (</a:t>
            </a:r>
            <a:r>
              <a:rPr lang="es-ES" dirty="0" err="1"/>
              <a:t>Spain</a:t>
            </a:r>
            <a:r>
              <a:rPr lang="es-ES" dirty="0"/>
              <a:t>)</a:t>
            </a:r>
          </a:p>
        </p:txBody>
      </p:sp>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spTree>
    <p:extLst>
      <p:ext uri="{BB962C8B-B14F-4D97-AF65-F5344CB8AC3E}">
        <p14:creationId xmlns:p14="http://schemas.microsoft.com/office/powerpoint/2010/main" val="287158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pic>
        <p:nvPicPr>
          <p:cNvPr id="8" name="Imagen 7">
            <a:extLst>
              <a:ext uri="{FF2B5EF4-FFF2-40B4-BE49-F238E27FC236}">
                <a16:creationId xmlns:a16="http://schemas.microsoft.com/office/drawing/2014/main" id="{D917A22B-251C-4626-8527-24B0F4F3E8BA}"/>
              </a:ext>
            </a:extLst>
          </p:cNvPr>
          <p:cNvPicPr>
            <a:picLocks noChangeAspect="1"/>
          </p:cNvPicPr>
          <p:nvPr/>
        </p:nvPicPr>
        <p:blipFill>
          <a:blip r:embed="rId5"/>
          <a:stretch>
            <a:fillRect/>
          </a:stretch>
        </p:blipFill>
        <p:spPr>
          <a:xfrm>
            <a:off x="5262898" y="2244726"/>
            <a:ext cx="6224555" cy="3676207"/>
          </a:xfrm>
          <a:prstGeom prst="rect">
            <a:avLst/>
          </a:prstGeom>
        </p:spPr>
      </p:pic>
      <p:pic>
        <p:nvPicPr>
          <p:cNvPr id="9" name="Imagen 8">
            <a:extLst>
              <a:ext uri="{FF2B5EF4-FFF2-40B4-BE49-F238E27FC236}">
                <a16:creationId xmlns:a16="http://schemas.microsoft.com/office/drawing/2014/main" id="{BCC2CF93-B393-4866-B31E-775982611E91}"/>
              </a:ext>
            </a:extLst>
          </p:cNvPr>
          <p:cNvPicPr>
            <a:picLocks noChangeAspect="1"/>
          </p:cNvPicPr>
          <p:nvPr/>
        </p:nvPicPr>
        <p:blipFill>
          <a:blip r:embed="rId6"/>
          <a:stretch>
            <a:fillRect/>
          </a:stretch>
        </p:blipFill>
        <p:spPr>
          <a:xfrm>
            <a:off x="1764594" y="3153472"/>
            <a:ext cx="1402202" cy="932769"/>
          </a:xfrm>
          <a:prstGeom prst="rect">
            <a:avLst/>
          </a:prstGeom>
        </p:spPr>
      </p:pic>
      <p:sp>
        <p:nvSpPr>
          <p:cNvPr id="10" name="Rectángulo 9">
            <a:extLst>
              <a:ext uri="{FF2B5EF4-FFF2-40B4-BE49-F238E27FC236}">
                <a16:creationId xmlns:a16="http://schemas.microsoft.com/office/drawing/2014/main" id="{7FACFEA1-FE98-4F76-B81D-2F5435A230CD}"/>
              </a:ext>
            </a:extLst>
          </p:cNvPr>
          <p:cNvSpPr/>
          <p:nvPr/>
        </p:nvSpPr>
        <p:spPr>
          <a:xfrm>
            <a:off x="1885055" y="1720157"/>
            <a:ext cx="1116459" cy="369332"/>
          </a:xfrm>
          <a:prstGeom prst="rect">
            <a:avLst/>
          </a:prstGeom>
        </p:spPr>
        <p:txBody>
          <a:bodyPr wrap="none">
            <a:spAutoFit/>
          </a:bodyPr>
          <a:lstStyle/>
          <a:p>
            <a:r>
              <a:rPr lang="es-ES" b="1" dirty="0">
                <a:latin typeface="+mj-lt"/>
              </a:rPr>
              <a:t>OUR FLAG</a:t>
            </a:r>
            <a:endParaRPr lang="es-ES" dirty="0">
              <a:latin typeface="+mj-lt"/>
            </a:endParaRPr>
          </a:p>
        </p:txBody>
      </p:sp>
      <p:sp>
        <p:nvSpPr>
          <p:cNvPr id="13" name="Rectángulo 12">
            <a:extLst>
              <a:ext uri="{FF2B5EF4-FFF2-40B4-BE49-F238E27FC236}">
                <a16:creationId xmlns:a16="http://schemas.microsoft.com/office/drawing/2014/main" id="{4DBBCFAE-9236-4491-A1CE-38808418A999}"/>
              </a:ext>
            </a:extLst>
          </p:cNvPr>
          <p:cNvSpPr/>
          <p:nvPr/>
        </p:nvSpPr>
        <p:spPr>
          <a:xfrm>
            <a:off x="5262898" y="2325854"/>
            <a:ext cx="1391471" cy="369332"/>
          </a:xfrm>
          <a:prstGeom prst="rect">
            <a:avLst/>
          </a:prstGeom>
        </p:spPr>
        <p:txBody>
          <a:bodyPr wrap="none">
            <a:spAutoFit/>
          </a:bodyPr>
          <a:lstStyle/>
          <a:p>
            <a:r>
              <a:rPr lang="es-ES" b="1" dirty="0">
                <a:latin typeface="Calibri Light" panose="020F0302020204030204" pitchFamily="34" charset="0"/>
                <a:cs typeface="Calibri Light" panose="020F0302020204030204" pitchFamily="34" charset="0"/>
              </a:rPr>
              <a:t>OUR CONTRY</a:t>
            </a:r>
            <a:endParaRPr lang="es-ES" dirty="0">
              <a:latin typeface="Calibri Light" panose="020F0302020204030204" pitchFamily="34" charset="0"/>
              <a:cs typeface="Calibri Light" panose="020F0302020204030204" pitchFamily="34" charset="0"/>
            </a:endParaRPr>
          </a:p>
        </p:txBody>
      </p:sp>
      <p:cxnSp>
        <p:nvCxnSpPr>
          <p:cNvPr id="15" name="Conector recto de flecha 14">
            <a:extLst>
              <a:ext uri="{FF2B5EF4-FFF2-40B4-BE49-F238E27FC236}">
                <a16:creationId xmlns:a16="http://schemas.microsoft.com/office/drawing/2014/main" id="{3BB84D70-ADAE-4D74-ADA6-98CBF62FE8CF}"/>
              </a:ext>
            </a:extLst>
          </p:cNvPr>
          <p:cNvCxnSpPr/>
          <p:nvPr/>
        </p:nvCxnSpPr>
        <p:spPr>
          <a:xfrm>
            <a:off x="5813946" y="2685495"/>
            <a:ext cx="0" cy="1599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A12FD72B-3267-4CE6-B6A6-D18D0FA07CDA}"/>
              </a:ext>
            </a:extLst>
          </p:cNvPr>
          <p:cNvCxnSpPr>
            <a:cxnSpLocks/>
            <a:stCxn id="10" idx="2"/>
          </p:cNvCxnSpPr>
          <p:nvPr/>
        </p:nvCxnSpPr>
        <p:spPr>
          <a:xfrm>
            <a:off x="2443285" y="2089489"/>
            <a:ext cx="22410" cy="858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36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pic>
        <p:nvPicPr>
          <p:cNvPr id="11" name="Picture 2" descr="Resultado de imagen de localizacion andalucia en españa">
            <a:extLst>
              <a:ext uri="{FF2B5EF4-FFF2-40B4-BE49-F238E27FC236}">
                <a16:creationId xmlns:a16="http://schemas.microsoft.com/office/drawing/2014/main" id="{0CF04C32-46AD-4615-AE5F-6A77EE12AB81}"/>
              </a:ext>
            </a:extLst>
          </p:cNvPr>
          <p:cNvPicPr>
            <a:picLocks noChangeAspect="1" noChangeArrowheads="1"/>
          </p:cNvPicPr>
          <p:nvPr/>
        </p:nvPicPr>
        <p:blipFill>
          <a:blip r:embed="rId5" cstate="print"/>
          <a:srcRect/>
          <a:stretch>
            <a:fillRect/>
          </a:stretch>
        </p:blipFill>
        <p:spPr bwMode="auto">
          <a:xfrm>
            <a:off x="1711437" y="1343624"/>
            <a:ext cx="5289864" cy="4540466"/>
          </a:xfrm>
          <a:prstGeom prst="rect">
            <a:avLst/>
          </a:prstGeom>
          <a:noFill/>
        </p:spPr>
      </p:pic>
      <p:pic>
        <p:nvPicPr>
          <p:cNvPr id="12" name="4 Imagen" descr="descarga.png">
            <a:extLst>
              <a:ext uri="{FF2B5EF4-FFF2-40B4-BE49-F238E27FC236}">
                <a16:creationId xmlns:a16="http://schemas.microsoft.com/office/drawing/2014/main" id="{E5AF8D67-1C8F-4B47-95E9-B9533A6EAE77}"/>
              </a:ext>
            </a:extLst>
          </p:cNvPr>
          <p:cNvPicPr>
            <a:picLocks noChangeAspect="1"/>
          </p:cNvPicPr>
          <p:nvPr/>
        </p:nvPicPr>
        <p:blipFill>
          <a:blip r:embed="rId6" cstate="print"/>
          <a:stretch>
            <a:fillRect/>
          </a:stretch>
        </p:blipFill>
        <p:spPr>
          <a:xfrm>
            <a:off x="7914397" y="1964492"/>
            <a:ext cx="2320652" cy="2146603"/>
          </a:xfrm>
          <a:prstGeom prst="rect">
            <a:avLst/>
          </a:prstGeom>
        </p:spPr>
      </p:pic>
      <p:sp>
        <p:nvSpPr>
          <p:cNvPr id="14" name="8 CuadroTexto">
            <a:extLst>
              <a:ext uri="{FF2B5EF4-FFF2-40B4-BE49-F238E27FC236}">
                <a16:creationId xmlns:a16="http://schemas.microsoft.com/office/drawing/2014/main" id="{3FF230A2-F8B7-40F1-9E73-C74BA4217E9B}"/>
              </a:ext>
            </a:extLst>
          </p:cNvPr>
          <p:cNvSpPr txBox="1"/>
          <p:nvPr/>
        </p:nvSpPr>
        <p:spPr>
          <a:xfrm>
            <a:off x="7359271" y="4037431"/>
            <a:ext cx="3281557" cy="1846659"/>
          </a:xfrm>
          <a:prstGeom prst="rect">
            <a:avLst/>
          </a:prstGeom>
          <a:noFill/>
        </p:spPr>
        <p:txBody>
          <a:bodyPr wrap="square" rtlCol="0">
            <a:spAutoFit/>
          </a:bodyPr>
          <a:lstStyle/>
          <a:p>
            <a:pPr algn="ctr"/>
            <a:r>
              <a:rPr lang="es-ES" sz="2800" dirty="0" err="1">
                <a:latin typeface="+mj-lt"/>
              </a:rPr>
              <a:t>Our</a:t>
            </a:r>
            <a:r>
              <a:rPr lang="es-ES" sz="2800" dirty="0">
                <a:latin typeface="+mj-lt"/>
              </a:rPr>
              <a:t> </a:t>
            </a:r>
            <a:r>
              <a:rPr lang="es-ES" sz="2800" dirty="0" err="1">
                <a:latin typeface="+mj-lt"/>
              </a:rPr>
              <a:t>region</a:t>
            </a:r>
            <a:r>
              <a:rPr lang="es-ES" sz="2800" dirty="0">
                <a:latin typeface="+mj-lt"/>
              </a:rPr>
              <a:t> in </a:t>
            </a:r>
            <a:r>
              <a:rPr lang="es-ES" sz="2800" dirty="0" err="1">
                <a:latin typeface="+mj-lt"/>
              </a:rPr>
              <a:t>Spain</a:t>
            </a:r>
            <a:r>
              <a:rPr lang="es-ES" sz="2800" dirty="0">
                <a:latin typeface="+mj-lt"/>
              </a:rPr>
              <a:t> </a:t>
            </a:r>
            <a:r>
              <a:rPr lang="es-ES" sz="2800" dirty="0" err="1">
                <a:latin typeface="+mj-lt"/>
              </a:rPr>
              <a:t>is</a:t>
            </a:r>
            <a:r>
              <a:rPr lang="es-ES" sz="2800" dirty="0">
                <a:latin typeface="+mj-lt"/>
              </a:rPr>
              <a:t> </a:t>
            </a:r>
            <a:r>
              <a:rPr lang="es-ES" sz="2800" dirty="0" err="1">
                <a:latin typeface="+mj-lt"/>
              </a:rPr>
              <a:t>called</a:t>
            </a:r>
            <a:r>
              <a:rPr lang="es-ES" sz="2800" dirty="0">
                <a:latin typeface="+mj-lt"/>
              </a:rPr>
              <a:t>:</a:t>
            </a:r>
          </a:p>
          <a:p>
            <a:pPr algn="ctr"/>
            <a:endParaRPr lang="es-ES" dirty="0">
              <a:latin typeface="+mj-lt"/>
            </a:endParaRPr>
          </a:p>
          <a:p>
            <a:pPr algn="ctr"/>
            <a:r>
              <a:rPr lang="es-ES" sz="4000" b="1" dirty="0">
                <a:latin typeface="+mj-lt"/>
              </a:rPr>
              <a:t>ANDALUSIA</a:t>
            </a:r>
          </a:p>
        </p:txBody>
      </p:sp>
      <p:cxnSp>
        <p:nvCxnSpPr>
          <p:cNvPr id="16" name="10 Conector recto de flecha">
            <a:extLst>
              <a:ext uri="{FF2B5EF4-FFF2-40B4-BE49-F238E27FC236}">
                <a16:creationId xmlns:a16="http://schemas.microsoft.com/office/drawing/2014/main" id="{6AAFB6D4-2700-4BDD-88CE-DAB55FCBA03D}"/>
              </a:ext>
            </a:extLst>
          </p:cNvPr>
          <p:cNvCxnSpPr>
            <a:cxnSpLocks/>
          </p:cNvCxnSpPr>
          <p:nvPr/>
        </p:nvCxnSpPr>
        <p:spPr>
          <a:xfrm flipH="1" flipV="1">
            <a:off x="3799669" y="5092002"/>
            <a:ext cx="3802134" cy="422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4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pic>
        <p:nvPicPr>
          <p:cNvPr id="9" name="Picture 2" descr="Resultado de imagen de localizacion granada en andalucia">
            <a:extLst>
              <a:ext uri="{FF2B5EF4-FFF2-40B4-BE49-F238E27FC236}">
                <a16:creationId xmlns:a16="http://schemas.microsoft.com/office/drawing/2014/main" id="{066E2856-AAE5-41A4-B621-D30679B0AA9B}"/>
              </a:ext>
            </a:extLst>
          </p:cNvPr>
          <p:cNvPicPr>
            <a:picLocks noChangeAspect="1" noChangeArrowheads="1"/>
          </p:cNvPicPr>
          <p:nvPr/>
        </p:nvPicPr>
        <p:blipFill>
          <a:blip r:embed="rId5" cstate="print"/>
          <a:srcRect/>
          <a:stretch>
            <a:fillRect/>
          </a:stretch>
        </p:blipFill>
        <p:spPr bwMode="auto">
          <a:xfrm>
            <a:off x="1402218" y="1467118"/>
            <a:ext cx="6663609" cy="4950111"/>
          </a:xfrm>
          <a:prstGeom prst="rect">
            <a:avLst/>
          </a:prstGeom>
          <a:noFill/>
        </p:spPr>
      </p:pic>
      <p:sp>
        <p:nvSpPr>
          <p:cNvPr id="10" name="8 CuadroTexto">
            <a:extLst>
              <a:ext uri="{FF2B5EF4-FFF2-40B4-BE49-F238E27FC236}">
                <a16:creationId xmlns:a16="http://schemas.microsoft.com/office/drawing/2014/main" id="{EA0E064D-8ACE-480F-86C2-81D608919AF3}"/>
              </a:ext>
            </a:extLst>
          </p:cNvPr>
          <p:cNvSpPr txBox="1"/>
          <p:nvPr/>
        </p:nvSpPr>
        <p:spPr>
          <a:xfrm>
            <a:off x="8191934" y="3043436"/>
            <a:ext cx="3038979" cy="2492990"/>
          </a:xfrm>
          <a:prstGeom prst="rect">
            <a:avLst/>
          </a:prstGeom>
          <a:noFill/>
        </p:spPr>
        <p:txBody>
          <a:bodyPr wrap="square" rtlCol="0">
            <a:spAutoFit/>
          </a:bodyPr>
          <a:lstStyle/>
          <a:p>
            <a:pPr algn="ctr"/>
            <a:r>
              <a:rPr lang="es-ES" sz="3600" dirty="0" err="1">
                <a:solidFill>
                  <a:prstClr val="black"/>
                </a:solidFill>
                <a:latin typeface="+mj-lt"/>
              </a:rPr>
              <a:t>Andalusia</a:t>
            </a:r>
            <a:r>
              <a:rPr lang="es-ES" sz="3600" dirty="0">
                <a:solidFill>
                  <a:prstClr val="black"/>
                </a:solidFill>
                <a:latin typeface="+mj-lt"/>
              </a:rPr>
              <a:t> has 8 </a:t>
            </a:r>
            <a:r>
              <a:rPr lang="es-ES" sz="3600" dirty="0" err="1">
                <a:solidFill>
                  <a:prstClr val="black"/>
                </a:solidFill>
                <a:latin typeface="+mj-lt"/>
              </a:rPr>
              <a:t>provinces</a:t>
            </a:r>
            <a:r>
              <a:rPr lang="es-ES" sz="3600" dirty="0">
                <a:solidFill>
                  <a:prstClr val="black"/>
                </a:solidFill>
                <a:latin typeface="+mj-lt"/>
              </a:rPr>
              <a:t>.</a:t>
            </a:r>
          </a:p>
          <a:p>
            <a:pPr algn="ctr"/>
            <a:r>
              <a:rPr lang="es-ES" sz="3600" dirty="0" err="1">
                <a:solidFill>
                  <a:prstClr val="black"/>
                </a:solidFill>
                <a:latin typeface="+mj-lt"/>
              </a:rPr>
              <a:t>Ours</a:t>
            </a:r>
            <a:r>
              <a:rPr lang="es-ES" sz="3600" dirty="0">
                <a:solidFill>
                  <a:prstClr val="black"/>
                </a:solidFill>
                <a:latin typeface="+mj-lt"/>
              </a:rPr>
              <a:t> </a:t>
            </a:r>
            <a:r>
              <a:rPr lang="es-ES" sz="3600" dirty="0" err="1">
                <a:solidFill>
                  <a:prstClr val="black"/>
                </a:solidFill>
                <a:latin typeface="+mj-lt"/>
              </a:rPr>
              <a:t>is</a:t>
            </a:r>
            <a:r>
              <a:rPr lang="es-ES" sz="3600" dirty="0">
                <a:solidFill>
                  <a:prstClr val="black"/>
                </a:solidFill>
                <a:latin typeface="+mj-lt"/>
              </a:rPr>
              <a:t> </a:t>
            </a:r>
            <a:r>
              <a:rPr lang="es-ES" sz="4800" b="1" dirty="0">
                <a:solidFill>
                  <a:prstClr val="black"/>
                </a:solidFill>
                <a:latin typeface="+mj-lt"/>
              </a:rPr>
              <a:t>GRANADA</a:t>
            </a:r>
          </a:p>
        </p:txBody>
      </p:sp>
      <p:cxnSp>
        <p:nvCxnSpPr>
          <p:cNvPr id="13" name="10 Conector recto de flecha">
            <a:extLst>
              <a:ext uri="{FF2B5EF4-FFF2-40B4-BE49-F238E27FC236}">
                <a16:creationId xmlns:a16="http://schemas.microsoft.com/office/drawing/2014/main" id="{2160F464-4441-4B03-B94B-8C1481121137}"/>
              </a:ext>
            </a:extLst>
          </p:cNvPr>
          <p:cNvCxnSpPr>
            <a:cxnSpLocks/>
          </p:cNvCxnSpPr>
          <p:nvPr/>
        </p:nvCxnSpPr>
        <p:spPr>
          <a:xfrm flipH="1" flipV="1">
            <a:off x="6096001" y="4708478"/>
            <a:ext cx="2242781" cy="409432"/>
          </a:xfrm>
          <a:prstGeom prst="straightConnector1">
            <a:avLst/>
          </a:prstGeom>
          <a:noFill/>
          <a:ln w="9525" cap="flat" cmpd="sng" algn="ctr">
            <a:solidFill>
              <a:srgbClr val="2DA2BF"/>
            </a:solidFill>
            <a:prstDash val="solid"/>
            <a:tailEnd type="arrow"/>
          </a:ln>
          <a:effectLst/>
        </p:spPr>
      </p:cxnSp>
      <p:pic>
        <p:nvPicPr>
          <p:cNvPr id="15" name="7 Imagen" descr="descarga (1).png">
            <a:extLst>
              <a:ext uri="{FF2B5EF4-FFF2-40B4-BE49-F238E27FC236}">
                <a16:creationId xmlns:a16="http://schemas.microsoft.com/office/drawing/2014/main" id="{3F261867-F5D3-4646-B8D7-4361C69B98EC}"/>
              </a:ext>
            </a:extLst>
          </p:cNvPr>
          <p:cNvPicPr>
            <a:picLocks noChangeAspect="1"/>
          </p:cNvPicPr>
          <p:nvPr/>
        </p:nvPicPr>
        <p:blipFill>
          <a:blip r:embed="rId6" cstate="print"/>
          <a:stretch>
            <a:fillRect/>
          </a:stretch>
        </p:blipFill>
        <p:spPr>
          <a:xfrm>
            <a:off x="8624498" y="1742144"/>
            <a:ext cx="1557799" cy="1038533"/>
          </a:xfrm>
          <a:prstGeom prst="rect">
            <a:avLst/>
          </a:prstGeom>
        </p:spPr>
      </p:pic>
    </p:spTree>
    <p:extLst>
      <p:ext uri="{BB962C8B-B14F-4D97-AF65-F5344CB8AC3E}">
        <p14:creationId xmlns:p14="http://schemas.microsoft.com/office/powerpoint/2010/main" val="409944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pic>
        <p:nvPicPr>
          <p:cNvPr id="11" name="Picture 2" descr="Resultado de imagen de localizacion baza en granada">
            <a:extLst>
              <a:ext uri="{FF2B5EF4-FFF2-40B4-BE49-F238E27FC236}">
                <a16:creationId xmlns:a16="http://schemas.microsoft.com/office/drawing/2014/main" id="{AFE53D58-4C5F-4EF7-ACA7-E77923B19D71}"/>
              </a:ext>
            </a:extLst>
          </p:cNvPr>
          <p:cNvPicPr>
            <a:picLocks noChangeAspect="1" noChangeArrowheads="1"/>
          </p:cNvPicPr>
          <p:nvPr/>
        </p:nvPicPr>
        <p:blipFill>
          <a:blip r:embed="rId5" cstate="print"/>
          <a:srcRect/>
          <a:stretch>
            <a:fillRect/>
          </a:stretch>
        </p:blipFill>
        <p:spPr bwMode="auto">
          <a:xfrm>
            <a:off x="1092442" y="1566296"/>
            <a:ext cx="5895098" cy="4857561"/>
          </a:xfrm>
          <a:prstGeom prst="rect">
            <a:avLst/>
          </a:prstGeom>
          <a:noFill/>
        </p:spPr>
      </p:pic>
      <p:sp>
        <p:nvSpPr>
          <p:cNvPr id="12" name="8 CuadroTexto">
            <a:extLst>
              <a:ext uri="{FF2B5EF4-FFF2-40B4-BE49-F238E27FC236}">
                <a16:creationId xmlns:a16="http://schemas.microsoft.com/office/drawing/2014/main" id="{BAB8BF06-8981-4DA5-9220-2F379088CD01}"/>
              </a:ext>
            </a:extLst>
          </p:cNvPr>
          <p:cNvSpPr txBox="1"/>
          <p:nvPr/>
        </p:nvSpPr>
        <p:spPr>
          <a:xfrm>
            <a:off x="7367173" y="3995076"/>
            <a:ext cx="3863740" cy="2400657"/>
          </a:xfrm>
          <a:prstGeom prst="rect">
            <a:avLst/>
          </a:prstGeom>
          <a:noFill/>
        </p:spPr>
        <p:txBody>
          <a:bodyPr wrap="square" rtlCol="0">
            <a:spAutoFit/>
          </a:bodyPr>
          <a:lstStyle/>
          <a:p>
            <a:pPr algn="ctr"/>
            <a:r>
              <a:rPr lang="es-ES" sz="3200" dirty="0" err="1">
                <a:solidFill>
                  <a:prstClr val="black"/>
                </a:solidFill>
                <a:latin typeface="+mj-lt"/>
              </a:rPr>
              <a:t>Our</a:t>
            </a:r>
            <a:r>
              <a:rPr lang="es-ES" sz="3200" dirty="0">
                <a:solidFill>
                  <a:prstClr val="black"/>
                </a:solidFill>
                <a:latin typeface="+mj-lt"/>
              </a:rPr>
              <a:t> </a:t>
            </a:r>
            <a:r>
              <a:rPr lang="es-ES" sz="3200" dirty="0" err="1">
                <a:solidFill>
                  <a:prstClr val="black"/>
                </a:solidFill>
                <a:latin typeface="+mj-lt"/>
              </a:rPr>
              <a:t>city</a:t>
            </a:r>
            <a:r>
              <a:rPr lang="es-ES" sz="3200" dirty="0">
                <a:solidFill>
                  <a:prstClr val="black"/>
                </a:solidFill>
                <a:latin typeface="+mj-lt"/>
              </a:rPr>
              <a:t> </a:t>
            </a:r>
            <a:r>
              <a:rPr lang="es-ES" sz="3200" dirty="0" err="1">
                <a:solidFill>
                  <a:prstClr val="black"/>
                </a:solidFill>
                <a:latin typeface="+mj-lt"/>
              </a:rPr>
              <a:t>is</a:t>
            </a:r>
            <a:r>
              <a:rPr lang="es-ES" sz="3200" dirty="0">
                <a:solidFill>
                  <a:prstClr val="black"/>
                </a:solidFill>
                <a:latin typeface="+mj-lt"/>
              </a:rPr>
              <a:t> </a:t>
            </a:r>
            <a:r>
              <a:rPr lang="es-ES" sz="3200" dirty="0" err="1">
                <a:solidFill>
                  <a:prstClr val="black"/>
                </a:solidFill>
                <a:latin typeface="+mj-lt"/>
              </a:rPr>
              <a:t>called</a:t>
            </a:r>
            <a:r>
              <a:rPr lang="es-ES" sz="3200" dirty="0">
                <a:solidFill>
                  <a:prstClr val="black"/>
                </a:solidFill>
                <a:latin typeface="+mj-lt"/>
              </a:rPr>
              <a:t> </a:t>
            </a:r>
            <a:r>
              <a:rPr lang="es-ES" sz="5400" b="1" dirty="0">
                <a:solidFill>
                  <a:prstClr val="black"/>
                </a:solidFill>
                <a:latin typeface="+mj-lt"/>
              </a:rPr>
              <a:t>BAZA</a:t>
            </a:r>
            <a:r>
              <a:rPr lang="es-ES" sz="3200" dirty="0">
                <a:solidFill>
                  <a:prstClr val="black"/>
                </a:solidFill>
                <a:latin typeface="+mj-lt"/>
              </a:rPr>
              <a:t>.</a:t>
            </a:r>
          </a:p>
          <a:p>
            <a:pPr algn="ctr"/>
            <a:r>
              <a:rPr lang="es-ES" sz="3200" dirty="0" err="1">
                <a:solidFill>
                  <a:prstClr val="black"/>
                </a:solidFill>
                <a:latin typeface="+mj-lt"/>
              </a:rPr>
              <a:t>It</a:t>
            </a:r>
            <a:r>
              <a:rPr lang="es-ES" sz="3200" dirty="0">
                <a:solidFill>
                  <a:prstClr val="black"/>
                </a:solidFill>
                <a:latin typeface="+mj-lt"/>
              </a:rPr>
              <a:t> </a:t>
            </a:r>
            <a:r>
              <a:rPr lang="es-ES" sz="3200" dirty="0" err="1">
                <a:solidFill>
                  <a:prstClr val="black"/>
                </a:solidFill>
                <a:latin typeface="+mj-lt"/>
              </a:rPr>
              <a:t>is</a:t>
            </a:r>
            <a:r>
              <a:rPr lang="es-ES" sz="3200" dirty="0">
                <a:solidFill>
                  <a:prstClr val="black"/>
                </a:solidFill>
                <a:latin typeface="+mj-lt"/>
              </a:rPr>
              <a:t> </a:t>
            </a:r>
            <a:r>
              <a:rPr lang="es-ES" sz="3200" dirty="0" err="1">
                <a:solidFill>
                  <a:prstClr val="black"/>
                </a:solidFill>
                <a:latin typeface="+mj-lt"/>
              </a:rPr>
              <a:t>located</a:t>
            </a:r>
            <a:r>
              <a:rPr lang="es-ES" sz="3200" dirty="0">
                <a:solidFill>
                  <a:prstClr val="black"/>
                </a:solidFill>
                <a:latin typeface="+mj-lt"/>
              </a:rPr>
              <a:t> in </a:t>
            </a:r>
            <a:r>
              <a:rPr lang="es-ES" sz="3200" dirty="0" err="1">
                <a:solidFill>
                  <a:prstClr val="black"/>
                </a:solidFill>
                <a:latin typeface="+mj-lt"/>
              </a:rPr>
              <a:t>the</a:t>
            </a:r>
            <a:r>
              <a:rPr lang="es-ES" sz="3200" dirty="0">
                <a:solidFill>
                  <a:prstClr val="black"/>
                </a:solidFill>
                <a:latin typeface="+mj-lt"/>
              </a:rPr>
              <a:t> </a:t>
            </a:r>
            <a:r>
              <a:rPr lang="es-ES" sz="3200" dirty="0" err="1">
                <a:solidFill>
                  <a:prstClr val="black"/>
                </a:solidFill>
                <a:latin typeface="+mj-lt"/>
              </a:rPr>
              <a:t>northeast</a:t>
            </a:r>
            <a:r>
              <a:rPr lang="es-ES" sz="3200" dirty="0">
                <a:solidFill>
                  <a:prstClr val="black"/>
                </a:solidFill>
                <a:latin typeface="+mj-lt"/>
              </a:rPr>
              <a:t> of Granada</a:t>
            </a:r>
          </a:p>
        </p:txBody>
      </p:sp>
      <p:pic>
        <p:nvPicPr>
          <p:cNvPr id="14" name="7 Imagen" descr="descarga.jpg">
            <a:extLst>
              <a:ext uri="{FF2B5EF4-FFF2-40B4-BE49-F238E27FC236}">
                <a16:creationId xmlns:a16="http://schemas.microsoft.com/office/drawing/2014/main" id="{3A8B2A6A-66E4-4656-B1AA-96BAA4E42BCC}"/>
              </a:ext>
            </a:extLst>
          </p:cNvPr>
          <p:cNvPicPr>
            <a:picLocks noChangeAspect="1"/>
          </p:cNvPicPr>
          <p:nvPr/>
        </p:nvPicPr>
        <p:blipFill>
          <a:blip r:embed="rId6" cstate="print"/>
          <a:stretch>
            <a:fillRect/>
          </a:stretch>
        </p:blipFill>
        <p:spPr>
          <a:xfrm>
            <a:off x="8186656" y="2154560"/>
            <a:ext cx="2481343" cy="1645238"/>
          </a:xfrm>
          <a:prstGeom prst="rect">
            <a:avLst/>
          </a:prstGeom>
        </p:spPr>
      </p:pic>
      <p:cxnSp>
        <p:nvCxnSpPr>
          <p:cNvPr id="3" name="Conector recto de flecha 2">
            <a:extLst>
              <a:ext uri="{FF2B5EF4-FFF2-40B4-BE49-F238E27FC236}">
                <a16:creationId xmlns:a16="http://schemas.microsoft.com/office/drawing/2014/main" id="{E68DCF18-5127-424C-9BA7-9E2EC862B307}"/>
              </a:ext>
            </a:extLst>
          </p:cNvPr>
          <p:cNvCxnSpPr/>
          <p:nvPr/>
        </p:nvCxnSpPr>
        <p:spPr>
          <a:xfrm flipH="1" flipV="1">
            <a:off x="5540991" y="3916907"/>
            <a:ext cx="2934269" cy="968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32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pic>
        <p:nvPicPr>
          <p:cNvPr id="11" name="Picture 2" descr="Resultado de imagen de dama de baza">
            <a:extLst>
              <a:ext uri="{FF2B5EF4-FFF2-40B4-BE49-F238E27FC236}">
                <a16:creationId xmlns:a16="http://schemas.microsoft.com/office/drawing/2014/main" id="{0289A63F-D9DE-444E-843E-BE9F71E04D71}"/>
              </a:ext>
            </a:extLst>
          </p:cNvPr>
          <p:cNvPicPr>
            <a:picLocks noChangeAspect="1" noChangeArrowheads="1"/>
          </p:cNvPicPr>
          <p:nvPr/>
        </p:nvPicPr>
        <p:blipFill>
          <a:blip r:embed="rId5" cstate="print"/>
          <a:srcRect/>
          <a:stretch>
            <a:fillRect/>
          </a:stretch>
        </p:blipFill>
        <p:spPr bwMode="auto">
          <a:xfrm>
            <a:off x="755576" y="1268760"/>
            <a:ext cx="7487672" cy="5121568"/>
          </a:xfrm>
          <a:prstGeom prst="rect">
            <a:avLst/>
          </a:prstGeom>
          <a:noFill/>
        </p:spPr>
      </p:pic>
      <p:sp>
        <p:nvSpPr>
          <p:cNvPr id="12" name="5 CuadroTexto">
            <a:extLst>
              <a:ext uri="{FF2B5EF4-FFF2-40B4-BE49-F238E27FC236}">
                <a16:creationId xmlns:a16="http://schemas.microsoft.com/office/drawing/2014/main" id="{00740FC0-6956-422E-81DD-DF5FC782F37F}"/>
              </a:ext>
            </a:extLst>
          </p:cNvPr>
          <p:cNvSpPr txBox="1"/>
          <p:nvPr/>
        </p:nvSpPr>
        <p:spPr>
          <a:xfrm>
            <a:off x="8808941" y="1305342"/>
            <a:ext cx="2592288" cy="2123658"/>
          </a:xfrm>
          <a:prstGeom prst="rect">
            <a:avLst/>
          </a:prstGeom>
          <a:noFill/>
        </p:spPr>
        <p:txBody>
          <a:bodyPr wrap="square" rtlCol="0">
            <a:spAutoFit/>
          </a:bodyPr>
          <a:lstStyle/>
          <a:p>
            <a:pPr algn="ctr"/>
            <a:r>
              <a:rPr lang="es-ES" sz="4400" b="1" dirty="0">
                <a:solidFill>
                  <a:prstClr val="black"/>
                </a:solidFill>
                <a:latin typeface="+mj-lt"/>
              </a:rPr>
              <a:t>DAMA </a:t>
            </a:r>
          </a:p>
          <a:p>
            <a:pPr algn="ctr"/>
            <a:r>
              <a:rPr lang="es-ES" sz="4400" b="1" dirty="0">
                <a:solidFill>
                  <a:prstClr val="black"/>
                </a:solidFill>
                <a:latin typeface="+mj-lt"/>
              </a:rPr>
              <a:t>DE</a:t>
            </a:r>
          </a:p>
          <a:p>
            <a:pPr algn="ctr"/>
            <a:r>
              <a:rPr lang="es-ES" sz="4400" b="1" dirty="0">
                <a:solidFill>
                  <a:prstClr val="black"/>
                </a:solidFill>
                <a:latin typeface="+mj-lt"/>
              </a:rPr>
              <a:t> BAZA</a:t>
            </a:r>
          </a:p>
        </p:txBody>
      </p:sp>
      <p:sp>
        <p:nvSpPr>
          <p:cNvPr id="14" name="8 CuadroTexto">
            <a:extLst>
              <a:ext uri="{FF2B5EF4-FFF2-40B4-BE49-F238E27FC236}">
                <a16:creationId xmlns:a16="http://schemas.microsoft.com/office/drawing/2014/main" id="{61A7C36B-11A1-41FF-8C1F-E46E37C10CCE}"/>
              </a:ext>
            </a:extLst>
          </p:cNvPr>
          <p:cNvSpPr txBox="1"/>
          <p:nvPr/>
        </p:nvSpPr>
        <p:spPr>
          <a:xfrm>
            <a:off x="8464505" y="3590975"/>
            <a:ext cx="3572820" cy="1815882"/>
          </a:xfrm>
          <a:prstGeom prst="rect">
            <a:avLst/>
          </a:prstGeom>
          <a:noFill/>
        </p:spPr>
        <p:txBody>
          <a:bodyPr wrap="square" rtlCol="0">
            <a:spAutoFit/>
          </a:bodyPr>
          <a:lstStyle/>
          <a:p>
            <a:r>
              <a:rPr lang="es-ES" sz="2800" dirty="0" err="1">
                <a:solidFill>
                  <a:prstClr val="black"/>
                </a:solidFill>
                <a:latin typeface="+mj-lt"/>
              </a:rPr>
              <a:t>It</a:t>
            </a:r>
            <a:r>
              <a:rPr lang="es-ES" sz="2800" dirty="0">
                <a:solidFill>
                  <a:prstClr val="black"/>
                </a:solidFill>
                <a:latin typeface="+mj-lt"/>
              </a:rPr>
              <a:t> </a:t>
            </a:r>
            <a:r>
              <a:rPr lang="es-ES" sz="2800" dirty="0" err="1">
                <a:solidFill>
                  <a:prstClr val="black"/>
                </a:solidFill>
                <a:latin typeface="+mj-lt"/>
              </a:rPr>
              <a:t>is</a:t>
            </a:r>
            <a:r>
              <a:rPr lang="es-ES" sz="2800" dirty="0">
                <a:solidFill>
                  <a:prstClr val="black"/>
                </a:solidFill>
                <a:latin typeface="+mj-lt"/>
              </a:rPr>
              <a:t> </a:t>
            </a:r>
            <a:r>
              <a:rPr lang="es-ES" sz="2800" dirty="0" err="1">
                <a:solidFill>
                  <a:prstClr val="black"/>
                </a:solidFill>
                <a:latin typeface="+mj-lt"/>
              </a:rPr>
              <a:t>the</a:t>
            </a:r>
            <a:r>
              <a:rPr lang="es-ES" sz="2800" dirty="0">
                <a:solidFill>
                  <a:prstClr val="black"/>
                </a:solidFill>
                <a:latin typeface="+mj-lt"/>
              </a:rPr>
              <a:t> symbol of </a:t>
            </a:r>
            <a:r>
              <a:rPr lang="es-ES" sz="2800" dirty="0" err="1">
                <a:solidFill>
                  <a:prstClr val="black"/>
                </a:solidFill>
                <a:latin typeface="+mj-lt"/>
              </a:rPr>
              <a:t>our</a:t>
            </a:r>
            <a:r>
              <a:rPr lang="es-ES" sz="2800" dirty="0">
                <a:solidFill>
                  <a:prstClr val="black"/>
                </a:solidFill>
                <a:latin typeface="+mj-lt"/>
              </a:rPr>
              <a:t> </a:t>
            </a:r>
            <a:r>
              <a:rPr lang="es-ES" sz="2800" dirty="0" err="1">
                <a:solidFill>
                  <a:prstClr val="black"/>
                </a:solidFill>
                <a:latin typeface="+mj-lt"/>
              </a:rPr>
              <a:t>city</a:t>
            </a:r>
            <a:r>
              <a:rPr lang="es-ES" sz="2800" dirty="0">
                <a:solidFill>
                  <a:prstClr val="black"/>
                </a:solidFill>
                <a:latin typeface="+mj-lt"/>
              </a:rPr>
              <a:t>. </a:t>
            </a:r>
          </a:p>
          <a:p>
            <a:r>
              <a:rPr lang="es-ES" sz="2800" dirty="0" err="1">
                <a:solidFill>
                  <a:prstClr val="black"/>
                </a:solidFill>
                <a:latin typeface="+mj-lt"/>
              </a:rPr>
              <a:t>An</a:t>
            </a:r>
            <a:r>
              <a:rPr lang="es-ES" sz="2800" dirty="0">
                <a:solidFill>
                  <a:prstClr val="black"/>
                </a:solidFill>
                <a:latin typeface="+mj-lt"/>
              </a:rPr>
              <a:t> </a:t>
            </a:r>
            <a:r>
              <a:rPr lang="es-ES" sz="2800" dirty="0" err="1">
                <a:solidFill>
                  <a:prstClr val="black"/>
                </a:solidFill>
                <a:latin typeface="+mj-lt"/>
              </a:rPr>
              <a:t>archaeological</a:t>
            </a:r>
            <a:r>
              <a:rPr lang="es-ES" sz="2800" dirty="0">
                <a:solidFill>
                  <a:prstClr val="black"/>
                </a:solidFill>
                <a:latin typeface="+mj-lt"/>
              </a:rPr>
              <a:t> </a:t>
            </a:r>
          </a:p>
          <a:p>
            <a:r>
              <a:rPr lang="es-ES" sz="2800" dirty="0" err="1">
                <a:solidFill>
                  <a:prstClr val="black"/>
                </a:solidFill>
                <a:latin typeface="+mj-lt"/>
              </a:rPr>
              <a:t>find</a:t>
            </a:r>
            <a:r>
              <a:rPr lang="es-ES" sz="2800" dirty="0">
                <a:solidFill>
                  <a:prstClr val="black"/>
                </a:solidFill>
                <a:latin typeface="+mj-lt"/>
              </a:rPr>
              <a:t> </a:t>
            </a:r>
            <a:r>
              <a:rPr lang="es-ES" sz="2800" dirty="0" err="1">
                <a:solidFill>
                  <a:prstClr val="black"/>
                </a:solidFill>
                <a:latin typeface="+mj-lt"/>
              </a:rPr>
              <a:t>with</a:t>
            </a:r>
            <a:r>
              <a:rPr lang="es-ES" sz="2800" dirty="0">
                <a:solidFill>
                  <a:prstClr val="black"/>
                </a:solidFill>
                <a:latin typeface="+mj-lt"/>
              </a:rPr>
              <a:t> a </a:t>
            </a:r>
            <a:r>
              <a:rPr lang="es-ES" sz="2800" dirty="0" err="1">
                <a:solidFill>
                  <a:prstClr val="black"/>
                </a:solidFill>
                <a:latin typeface="+mj-lt"/>
              </a:rPr>
              <a:t>great</a:t>
            </a:r>
            <a:r>
              <a:rPr lang="es-ES" sz="2800" dirty="0">
                <a:solidFill>
                  <a:prstClr val="black"/>
                </a:solidFill>
                <a:latin typeface="+mj-lt"/>
              </a:rPr>
              <a:t> </a:t>
            </a:r>
            <a:r>
              <a:rPr lang="es-ES" sz="2800" dirty="0" err="1">
                <a:solidFill>
                  <a:prstClr val="black"/>
                </a:solidFill>
                <a:latin typeface="+mj-lt"/>
              </a:rPr>
              <a:t>value</a:t>
            </a:r>
            <a:r>
              <a:rPr lang="es-ES" sz="2800" dirty="0">
                <a:solidFill>
                  <a:prstClr val="black"/>
                </a:solidFill>
                <a:latin typeface="+mj-lt"/>
              </a:rPr>
              <a:t>.</a:t>
            </a:r>
          </a:p>
        </p:txBody>
      </p:sp>
    </p:spTree>
    <p:extLst>
      <p:ext uri="{BB962C8B-B14F-4D97-AF65-F5344CB8AC3E}">
        <p14:creationId xmlns:p14="http://schemas.microsoft.com/office/powerpoint/2010/main" val="294610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pic>
        <p:nvPicPr>
          <p:cNvPr id="11" name="Picture 4" descr="Resultado de imagen de cascamorras baza">
            <a:extLst>
              <a:ext uri="{FF2B5EF4-FFF2-40B4-BE49-F238E27FC236}">
                <a16:creationId xmlns:a16="http://schemas.microsoft.com/office/drawing/2014/main" id="{9B1FDD73-55DB-43A3-9F04-58F07E90E73C}"/>
              </a:ext>
            </a:extLst>
          </p:cNvPr>
          <p:cNvPicPr>
            <a:picLocks noChangeAspect="1" noChangeArrowheads="1"/>
          </p:cNvPicPr>
          <p:nvPr/>
        </p:nvPicPr>
        <p:blipFill>
          <a:blip r:embed="rId5" cstate="print"/>
          <a:srcRect/>
          <a:stretch>
            <a:fillRect/>
          </a:stretch>
        </p:blipFill>
        <p:spPr bwMode="auto">
          <a:xfrm>
            <a:off x="4904668" y="2047164"/>
            <a:ext cx="6648746" cy="4435522"/>
          </a:xfrm>
          <a:prstGeom prst="rect">
            <a:avLst/>
          </a:prstGeom>
          <a:noFill/>
        </p:spPr>
      </p:pic>
      <p:sp>
        <p:nvSpPr>
          <p:cNvPr id="12" name="7 CuadroTexto">
            <a:extLst>
              <a:ext uri="{FF2B5EF4-FFF2-40B4-BE49-F238E27FC236}">
                <a16:creationId xmlns:a16="http://schemas.microsoft.com/office/drawing/2014/main" id="{CF2FF31A-7181-4FF4-BB5B-FC40BA391343}"/>
              </a:ext>
            </a:extLst>
          </p:cNvPr>
          <p:cNvSpPr txBox="1"/>
          <p:nvPr/>
        </p:nvSpPr>
        <p:spPr>
          <a:xfrm>
            <a:off x="169278" y="1345596"/>
            <a:ext cx="4762749" cy="923330"/>
          </a:xfrm>
          <a:prstGeom prst="rect">
            <a:avLst/>
          </a:prstGeom>
          <a:noFill/>
        </p:spPr>
        <p:txBody>
          <a:bodyPr wrap="square" rtlCol="0">
            <a:spAutoFit/>
          </a:bodyPr>
          <a:lstStyle/>
          <a:p>
            <a:r>
              <a:rPr lang="es-ES" sz="5400" b="1" dirty="0">
                <a:solidFill>
                  <a:prstClr val="black"/>
                </a:solidFill>
                <a:latin typeface="+mj-lt"/>
              </a:rPr>
              <a:t>CASCAMORRAS</a:t>
            </a:r>
          </a:p>
        </p:txBody>
      </p:sp>
      <p:sp>
        <p:nvSpPr>
          <p:cNvPr id="14" name="8 CuadroTexto">
            <a:extLst>
              <a:ext uri="{FF2B5EF4-FFF2-40B4-BE49-F238E27FC236}">
                <a16:creationId xmlns:a16="http://schemas.microsoft.com/office/drawing/2014/main" id="{3E188DEC-2656-4F73-BB6D-2713E3E1EAAD}"/>
              </a:ext>
            </a:extLst>
          </p:cNvPr>
          <p:cNvSpPr txBox="1"/>
          <p:nvPr/>
        </p:nvSpPr>
        <p:spPr>
          <a:xfrm>
            <a:off x="169278" y="2976400"/>
            <a:ext cx="4762749" cy="1938992"/>
          </a:xfrm>
          <a:prstGeom prst="rect">
            <a:avLst/>
          </a:prstGeom>
          <a:noFill/>
        </p:spPr>
        <p:txBody>
          <a:bodyPr wrap="square" rtlCol="0">
            <a:spAutoFit/>
          </a:bodyPr>
          <a:lstStyle/>
          <a:p>
            <a:pPr algn="ctr"/>
            <a:r>
              <a:rPr lang="es-ES" sz="2000" dirty="0" err="1">
                <a:solidFill>
                  <a:prstClr val="black"/>
                </a:solidFill>
                <a:latin typeface="+mj-lt"/>
              </a:rPr>
              <a:t>This</a:t>
            </a:r>
            <a:r>
              <a:rPr lang="es-ES" sz="2000" dirty="0">
                <a:solidFill>
                  <a:prstClr val="black"/>
                </a:solidFill>
                <a:latin typeface="+mj-lt"/>
              </a:rPr>
              <a:t> </a:t>
            </a:r>
            <a:r>
              <a:rPr lang="es-ES" sz="2000" dirty="0" err="1">
                <a:solidFill>
                  <a:prstClr val="black"/>
                </a:solidFill>
                <a:latin typeface="+mj-lt"/>
              </a:rPr>
              <a:t>party</a:t>
            </a:r>
            <a:r>
              <a:rPr lang="es-ES" sz="2000" dirty="0">
                <a:solidFill>
                  <a:prstClr val="black"/>
                </a:solidFill>
                <a:latin typeface="+mj-lt"/>
              </a:rPr>
              <a:t> </a:t>
            </a:r>
            <a:r>
              <a:rPr lang="es-ES" sz="2000" dirty="0" err="1">
                <a:solidFill>
                  <a:prstClr val="black"/>
                </a:solidFill>
                <a:latin typeface="+mj-lt"/>
              </a:rPr>
              <a:t>was</a:t>
            </a:r>
            <a:r>
              <a:rPr lang="es-ES" sz="2000" dirty="0">
                <a:solidFill>
                  <a:prstClr val="black"/>
                </a:solidFill>
                <a:latin typeface="+mj-lt"/>
              </a:rPr>
              <a:t> </a:t>
            </a:r>
            <a:r>
              <a:rPr lang="es-ES" sz="2000" dirty="0" err="1">
                <a:solidFill>
                  <a:prstClr val="black"/>
                </a:solidFill>
                <a:latin typeface="+mj-lt"/>
              </a:rPr>
              <a:t>declared</a:t>
            </a:r>
            <a:r>
              <a:rPr lang="es-ES" sz="2000" dirty="0">
                <a:solidFill>
                  <a:prstClr val="black"/>
                </a:solidFill>
                <a:latin typeface="+mj-lt"/>
              </a:rPr>
              <a:t> </a:t>
            </a:r>
            <a:r>
              <a:rPr lang="es-ES" sz="2000" dirty="0" err="1">
                <a:solidFill>
                  <a:prstClr val="black"/>
                </a:solidFill>
                <a:latin typeface="+mj-lt"/>
              </a:rPr>
              <a:t>of</a:t>
            </a:r>
            <a:r>
              <a:rPr lang="es-ES" sz="2000" dirty="0">
                <a:solidFill>
                  <a:prstClr val="black"/>
                </a:solidFill>
                <a:latin typeface="+mj-lt"/>
              </a:rPr>
              <a:t> </a:t>
            </a:r>
            <a:r>
              <a:rPr lang="es-ES" sz="2000" b="1" dirty="0">
                <a:solidFill>
                  <a:prstClr val="black"/>
                </a:solidFill>
                <a:latin typeface="+mj-lt"/>
              </a:rPr>
              <a:t>INTERNATIONAL TOURIST INTEREST </a:t>
            </a:r>
            <a:r>
              <a:rPr lang="es-ES" sz="2000" dirty="0">
                <a:solidFill>
                  <a:prstClr val="black"/>
                </a:solidFill>
                <a:latin typeface="+mj-lt"/>
              </a:rPr>
              <a:t>in 2013.</a:t>
            </a:r>
          </a:p>
          <a:p>
            <a:pPr algn="ctr"/>
            <a:endParaRPr lang="es-ES" sz="2000" dirty="0">
              <a:solidFill>
                <a:prstClr val="black"/>
              </a:solidFill>
              <a:latin typeface="+mj-lt"/>
            </a:endParaRPr>
          </a:p>
          <a:p>
            <a:pPr algn="ctr"/>
            <a:r>
              <a:rPr lang="es-ES" sz="2000" dirty="0" err="1">
                <a:solidFill>
                  <a:prstClr val="black"/>
                </a:solidFill>
                <a:latin typeface="+mj-lt"/>
              </a:rPr>
              <a:t>Since</a:t>
            </a:r>
            <a:r>
              <a:rPr lang="es-ES" sz="2000" dirty="0">
                <a:solidFill>
                  <a:prstClr val="black"/>
                </a:solidFill>
                <a:latin typeface="+mj-lt"/>
              </a:rPr>
              <a:t> </a:t>
            </a:r>
            <a:r>
              <a:rPr lang="es-ES" sz="2000" dirty="0" err="1">
                <a:solidFill>
                  <a:prstClr val="black"/>
                </a:solidFill>
                <a:latin typeface="+mj-lt"/>
              </a:rPr>
              <a:t>then</a:t>
            </a:r>
            <a:r>
              <a:rPr lang="es-ES" sz="2000" dirty="0">
                <a:solidFill>
                  <a:prstClr val="black"/>
                </a:solidFill>
                <a:latin typeface="+mj-lt"/>
              </a:rPr>
              <a:t>, </a:t>
            </a:r>
          </a:p>
          <a:p>
            <a:pPr algn="ctr"/>
            <a:r>
              <a:rPr lang="es-ES" sz="2000" dirty="0">
                <a:solidFill>
                  <a:prstClr val="black"/>
                </a:solidFill>
                <a:latin typeface="+mj-lt"/>
              </a:rPr>
              <a:t>Baza </a:t>
            </a:r>
            <a:r>
              <a:rPr lang="es-ES" sz="2000" dirty="0" err="1">
                <a:solidFill>
                  <a:prstClr val="black"/>
                </a:solidFill>
                <a:latin typeface="+mj-lt"/>
              </a:rPr>
              <a:t>is</a:t>
            </a:r>
            <a:r>
              <a:rPr lang="es-ES" sz="2000" dirty="0">
                <a:solidFill>
                  <a:prstClr val="black"/>
                </a:solidFill>
                <a:latin typeface="+mj-lt"/>
              </a:rPr>
              <a:t> </a:t>
            </a:r>
            <a:r>
              <a:rPr lang="es-ES" sz="2000" dirty="0" err="1">
                <a:solidFill>
                  <a:prstClr val="black"/>
                </a:solidFill>
                <a:latin typeface="+mj-lt"/>
              </a:rPr>
              <a:t>visited</a:t>
            </a:r>
            <a:r>
              <a:rPr lang="es-ES" sz="2000" dirty="0">
                <a:solidFill>
                  <a:prstClr val="black"/>
                </a:solidFill>
                <a:latin typeface="+mj-lt"/>
              </a:rPr>
              <a:t> </a:t>
            </a:r>
            <a:r>
              <a:rPr lang="es-ES" sz="2000" dirty="0" err="1">
                <a:solidFill>
                  <a:prstClr val="black"/>
                </a:solidFill>
                <a:latin typeface="+mj-lt"/>
              </a:rPr>
              <a:t>every</a:t>
            </a:r>
            <a:r>
              <a:rPr lang="es-ES" sz="2000" dirty="0">
                <a:solidFill>
                  <a:prstClr val="black"/>
                </a:solidFill>
                <a:latin typeface="+mj-lt"/>
              </a:rPr>
              <a:t> 6th </a:t>
            </a:r>
            <a:r>
              <a:rPr lang="es-ES" sz="2000" dirty="0" err="1">
                <a:solidFill>
                  <a:prstClr val="black"/>
                </a:solidFill>
                <a:latin typeface="+mj-lt"/>
              </a:rPr>
              <a:t>September</a:t>
            </a:r>
            <a:r>
              <a:rPr lang="es-ES" sz="2000" dirty="0">
                <a:solidFill>
                  <a:prstClr val="black"/>
                </a:solidFill>
                <a:latin typeface="+mj-lt"/>
              </a:rPr>
              <a:t> </a:t>
            </a:r>
            <a:r>
              <a:rPr lang="es-ES" sz="2000" dirty="0" err="1">
                <a:solidFill>
                  <a:prstClr val="black"/>
                </a:solidFill>
                <a:latin typeface="+mj-lt"/>
              </a:rPr>
              <a:t>by</a:t>
            </a:r>
            <a:r>
              <a:rPr lang="es-ES" sz="2000" dirty="0">
                <a:solidFill>
                  <a:prstClr val="black"/>
                </a:solidFill>
                <a:latin typeface="+mj-lt"/>
              </a:rPr>
              <a:t> </a:t>
            </a:r>
            <a:r>
              <a:rPr lang="es-ES" sz="2000" dirty="0" err="1">
                <a:solidFill>
                  <a:prstClr val="black"/>
                </a:solidFill>
                <a:latin typeface="+mj-lt"/>
              </a:rPr>
              <a:t>thousands</a:t>
            </a:r>
            <a:r>
              <a:rPr lang="es-ES" sz="2000" dirty="0">
                <a:solidFill>
                  <a:prstClr val="black"/>
                </a:solidFill>
                <a:latin typeface="+mj-lt"/>
              </a:rPr>
              <a:t> of </a:t>
            </a:r>
            <a:r>
              <a:rPr lang="es-ES" sz="2000" dirty="0" err="1">
                <a:solidFill>
                  <a:prstClr val="black"/>
                </a:solidFill>
                <a:latin typeface="+mj-lt"/>
              </a:rPr>
              <a:t>people</a:t>
            </a:r>
            <a:r>
              <a:rPr lang="es-ES" sz="2000" dirty="0">
                <a:solidFill>
                  <a:prstClr val="black"/>
                </a:solidFill>
                <a:latin typeface="+mj-lt"/>
              </a:rPr>
              <a:t>.</a:t>
            </a:r>
          </a:p>
        </p:txBody>
      </p:sp>
    </p:spTree>
    <p:extLst>
      <p:ext uri="{BB962C8B-B14F-4D97-AF65-F5344CB8AC3E}">
        <p14:creationId xmlns:p14="http://schemas.microsoft.com/office/powerpoint/2010/main" val="395504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pic>
        <p:nvPicPr>
          <p:cNvPr id="12" name="6 Imagen" descr="baños.jpg">
            <a:extLst>
              <a:ext uri="{FF2B5EF4-FFF2-40B4-BE49-F238E27FC236}">
                <a16:creationId xmlns:a16="http://schemas.microsoft.com/office/drawing/2014/main" id="{87D8C810-7622-4657-8D40-DA362CE5E8FB}"/>
              </a:ext>
            </a:extLst>
          </p:cNvPr>
          <p:cNvPicPr>
            <a:picLocks noChangeAspect="1"/>
          </p:cNvPicPr>
          <p:nvPr/>
        </p:nvPicPr>
        <p:blipFill>
          <a:blip r:embed="rId5" cstate="print"/>
          <a:stretch>
            <a:fillRect/>
          </a:stretch>
        </p:blipFill>
        <p:spPr>
          <a:xfrm rot="21305185">
            <a:off x="9534868" y="1618291"/>
            <a:ext cx="2148152" cy="3239836"/>
          </a:xfrm>
          <a:prstGeom prst="rect">
            <a:avLst/>
          </a:prstGeom>
        </p:spPr>
      </p:pic>
      <p:sp>
        <p:nvSpPr>
          <p:cNvPr id="14" name="Título 1">
            <a:extLst>
              <a:ext uri="{FF2B5EF4-FFF2-40B4-BE49-F238E27FC236}">
                <a16:creationId xmlns:a16="http://schemas.microsoft.com/office/drawing/2014/main" id="{85D1B6FF-BE3F-4777-B580-61FF7B402876}"/>
              </a:ext>
            </a:extLst>
          </p:cNvPr>
          <p:cNvSpPr txBox="1">
            <a:spLocks/>
          </p:cNvSpPr>
          <p:nvPr/>
        </p:nvSpPr>
        <p:spPr>
          <a:xfrm>
            <a:off x="838200" y="67538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b="1" dirty="0"/>
              <a:t>OUR CITY</a:t>
            </a:r>
          </a:p>
        </p:txBody>
      </p:sp>
      <p:sp>
        <p:nvSpPr>
          <p:cNvPr id="16" name="Marcador de contenido 2">
            <a:extLst>
              <a:ext uri="{FF2B5EF4-FFF2-40B4-BE49-F238E27FC236}">
                <a16:creationId xmlns:a16="http://schemas.microsoft.com/office/drawing/2014/main" id="{B58747BA-0599-4609-9186-31C66A55EFCF}"/>
              </a:ext>
            </a:extLst>
          </p:cNvPr>
          <p:cNvSpPr txBox="1">
            <a:spLocks/>
          </p:cNvSpPr>
          <p:nvPr/>
        </p:nvSpPr>
        <p:spPr>
          <a:xfrm>
            <a:off x="374176" y="1833257"/>
            <a:ext cx="8933597" cy="1325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err="1">
                <a:latin typeface="+mj-lt"/>
              </a:rPr>
              <a:t>Baza</a:t>
            </a:r>
            <a:r>
              <a:rPr lang="en-US" sz="2000" dirty="0">
                <a:latin typeface="+mj-lt"/>
              </a:rPr>
              <a:t> is the capital of eight municipalities. It has an area of 546km2.</a:t>
            </a:r>
          </a:p>
          <a:p>
            <a:r>
              <a:rPr lang="en-US" sz="2000" dirty="0">
                <a:latin typeface="+mj-lt"/>
              </a:rPr>
              <a:t> Some of its most important buildings are the Arab baths and the Church of Santa María de la </a:t>
            </a:r>
            <a:r>
              <a:rPr lang="en-US" sz="2000" dirty="0" err="1">
                <a:latin typeface="+mj-lt"/>
              </a:rPr>
              <a:t>Encarnación</a:t>
            </a:r>
            <a:r>
              <a:rPr lang="en-US" sz="2000" dirty="0">
                <a:latin typeface="+mj-lt"/>
              </a:rPr>
              <a:t>.</a:t>
            </a:r>
            <a:endParaRPr lang="es-ES" sz="2000" dirty="0">
              <a:latin typeface="+mj-lt"/>
            </a:endParaRPr>
          </a:p>
        </p:txBody>
      </p:sp>
      <p:pic>
        <p:nvPicPr>
          <p:cNvPr id="17" name="Imagen 16">
            <a:extLst>
              <a:ext uri="{FF2B5EF4-FFF2-40B4-BE49-F238E27FC236}">
                <a16:creationId xmlns:a16="http://schemas.microsoft.com/office/drawing/2014/main" id="{7F92FFAF-8CA6-480C-B8F3-2234110006A0}"/>
              </a:ext>
            </a:extLst>
          </p:cNvPr>
          <p:cNvPicPr>
            <a:picLocks noChangeAspect="1"/>
          </p:cNvPicPr>
          <p:nvPr/>
        </p:nvPicPr>
        <p:blipFill>
          <a:blip r:embed="rId6"/>
          <a:stretch>
            <a:fillRect/>
          </a:stretch>
        </p:blipFill>
        <p:spPr>
          <a:xfrm>
            <a:off x="8473335" y="5023218"/>
            <a:ext cx="2684809" cy="1510653"/>
          </a:xfrm>
          <a:prstGeom prst="rect">
            <a:avLst/>
          </a:prstGeom>
        </p:spPr>
      </p:pic>
      <p:pic>
        <p:nvPicPr>
          <p:cNvPr id="2" name="Imagen 1">
            <a:extLst>
              <a:ext uri="{FF2B5EF4-FFF2-40B4-BE49-F238E27FC236}">
                <a16:creationId xmlns:a16="http://schemas.microsoft.com/office/drawing/2014/main" id="{51F20BC8-21F5-4377-88DB-44BD2D69DB80}"/>
              </a:ext>
            </a:extLst>
          </p:cNvPr>
          <p:cNvPicPr>
            <a:picLocks noChangeAspect="1"/>
          </p:cNvPicPr>
          <p:nvPr/>
        </p:nvPicPr>
        <p:blipFill>
          <a:blip r:embed="rId7"/>
          <a:stretch>
            <a:fillRect/>
          </a:stretch>
        </p:blipFill>
        <p:spPr>
          <a:xfrm>
            <a:off x="3146139" y="4754513"/>
            <a:ext cx="3389670" cy="1902117"/>
          </a:xfrm>
          <a:prstGeom prst="rect">
            <a:avLst/>
          </a:prstGeom>
        </p:spPr>
      </p:pic>
      <p:pic>
        <p:nvPicPr>
          <p:cNvPr id="11" name="7 Imagen" descr="baños2.jpg">
            <a:extLst>
              <a:ext uri="{FF2B5EF4-FFF2-40B4-BE49-F238E27FC236}">
                <a16:creationId xmlns:a16="http://schemas.microsoft.com/office/drawing/2014/main" id="{C4018F3E-BC7A-4DC2-B8C3-316565F6E699}"/>
              </a:ext>
            </a:extLst>
          </p:cNvPr>
          <p:cNvPicPr>
            <a:picLocks noChangeAspect="1"/>
          </p:cNvPicPr>
          <p:nvPr/>
        </p:nvPicPr>
        <p:blipFill>
          <a:blip r:embed="rId8" cstate="print"/>
          <a:stretch>
            <a:fillRect/>
          </a:stretch>
        </p:blipFill>
        <p:spPr>
          <a:xfrm rot="21347802">
            <a:off x="421803" y="3082733"/>
            <a:ext cx="3511147" cy="2336509"/>
          </a:xfrm>
          <a:prstGeom prst="rect">
            <a:avLst/>
          </a:prstGeom>
        </p:spPr>
      </p:pic>
      <p:pic>
        <p:nvPicPr>
          <p:cNvPr id="18" name="Imagen 17">
            <a:extLst>
              <a:ext uri="{FF2B5EF4-FFF2-40B4-BE49-F238E27FC236}">
                <a16:creationId xmlns:a16="http://schemas.microsoft.com/office/drawing/2014/main" id="{2265BBE6-647D-461B-BC65-4075B8BCD17A}"/>
              </a:ext>
            </a:extLst>
          </p:cNvPr>
          <p:cNvPicPr>
            <a:picLocks noChangeAspect="1"/>
          </p:cNvPicPr>
          <p:nvPr/>
        </p:nvPicPr>
        <p:blipFill>
          <a:blip r:embed="rId9"/>
          <a:stretch>
            <a:fillRect/>
          </a:stretch>
        </p:blipFill>
        <p:spPr>
          <a:xfrm rot="358820">
            <a:off x="6090584" y="2961129"/>
            <a:ext cx="3291625" cy="2216583"/>
          </a:xfrm>
          <a:prstGeom prst="rect">
            <a:avLst/>
          </a:prstGeom>
        </p:spPr>
      </p:pic>
    </p:spTree>
    <p:extLst>
      <p:ext uri="{BB962C8B-B14F-4D97-AF65-F5344CB8AC3E}">
        <p14:creationId xmlns:p14="http://schemas.microsoft.com/office/powerpoint/2010/main" val="275727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0CC4FA5-F1CB-4026-9D66-256F8DBEBA7F}"/>
              </a:ext>
            </a:extLst>
          </p:cNvPr>
          <p:cNvPicPr>
            <a:picLocks noChangeAspect="1"/>
          </p:cNvPicPr>
          <p:nvPr/>
        </p:nvPicPr>
        <p:blipFill>
          <a:blip r:embed="rId2"/>
          <a:stretch>
            <a:fillRect/>
          </a:stretch>
        </p:blipFill>
        <p:spPr>
          <a:xfrm>
            <a:off x="670439" y="434143"/>
            <a:ext cx="2682565" cy="591363"/>
          </a:xfrm>
          <a:prstGeom prst="rect">
            <a:avLst/>
          </a:prstGeom>
        </p:spPr>
      </p:pic>
      <p:pic>
        <p:nvPicPr>
          <p:cNvPr id="5" name="Imagen 4">
            <a:extLst>
              <a:ext uri="{FF2B5EF4-FFF2-40B4-BE49-F238E27FC236}">
                <a16:creationId xmlns:a16="http://schemas.microsoft.com/office/drawing/2014/main" id="{5446C1B3-A9EE-42E5-8601-85885F2F813A}"/>
              </a:ext>
            </a:extLst>
          </p:cNvPr>
          <p:cNvPicPr>
            <a:picLocks noChangeAspect="1"/>
          </p:cNvPicPr>
          <p:nvPr/>
        </p:nvPicPr>
        <p:blipFill>
          <a:blip r:embed="rId3"/>
          <a:stretch>
            <a:fillRect/>
          </a:stretch>
        </p:blipFill>
        <p:spPr>
          <a:xfrm>
            <a:off x="4932028" y="201370"/>
            <a:ext cx="3096569" cy="824136"/>
          </a:xfrm>
          <a:prstGeom prst="rect">
            <a:avLst/>
          </a:prstGeom>
        </p:spPr>
      </p:pic>
      <p:pic>
        <p:nvPicPr>
          <p:cNvPr id="6" name="Imagen 5">
            <a:extLst>
              <a:ext uri="{FF2B5EF4-FFF2-40B4-BE49-F238E27FC236}">
                <a16:creationId xmlns:a16="http://schemas.microsoft.com/office/drawing/2014/main" id="{881D126B-F015-48DE-A444-DF906B8CF1F6}"/>
              </a:ext>
            </a:extLst>
          </p:cNvPr>
          <p:cNvPicPr>
            <a:picLocks noChangeAspect="1"/>
          </p:cNvPicPr>
          <p:nvPr/>
        </p:nvPicPr>
        <p:blipFill>
          <a:blip r:embed="rId4"/>
          <a:stretch>
            <a:fillRect/>
          </a:stretch>
        </p:blipFill>
        <p:spPr>
          <a:xfrm>
            <a:off x="10105086" y="168642"/>
            <a:ext cx="1125827" cy="1122363"/>
          </a:xfrm>
          <a:prstGeom prst="rect">
            <a:avLst/>
          </a:prstGeom>
        </p:spPr>
      </p:pic>
      <p:pic>
        <p:nvPicPr>
          <p:cNvPr id="11" name="4 Imagen" descr="cuevas2.jpg">
            <a:extLst>
              <a:ext uri="{FF2B5EF4-FFF2-40B4-BE49-F238E27FC236}">
                <a16:creationId xmlns:a16="http://schemas.microsoft.com/office/drawing/2014/main" id="{ABF5F133-C2DC-427E-A52F-5190D622E9DA}"/>
              </a:ext>
            </a:extLst>
          </p:cNvPr>
          <p:cNvPicPr>
            <a:picLocks noChangeAspect="1"/>
          </p:cNvPicPr>
          <p:nvPr/>
        </p:nvPicPr>
        <p:blipFill>
          <a:blip r:embed="rId5" cstate="print"/>
          <a:stretch>
            <a:fillRect/>
          </a:stretch>
        </p:blipFill>
        <p:spPr>
          <a:xfrm>
            <a:off x="8028596" y="4039736"/>
            <a:ext cx="3669867" cy="2442130"/>
          </a:xfrm>
          <a:prstGeom prst="rect">
            <a:avLst/>
          </a:prstGeom>
        </p:spPr>
      </p:pic>
      <p:pic>
        <p:nvPicPr>
          <p:cNvPr id="12" name="3 Imagen" descr="cuevas1.jpg">
            <a:extLst>
              <a:ext uri="{FF2B5EF4-FFF2-40B4-BE49-F238E27FC236}">
                <a16:creationId xmlns:a16="http://schemas.microsoft.com/office/drawing/2014/main" id="{27A12342-91F3-411B-921F-7814E4277649}"/>
              </a:ext>
            </a:extLst>
          </p:cNvPr>
          <p:cNvPicPr>
            <a:picLocks noChangeAspect="1"/>
          </p:cNvPicPr>
          <p:nvPr/>
        </p:nvPicPr>
        <p:blipFill>
          <a:blip r:embed="rId6" cstate="print"/>
          <a:stretch>
            <a:fillRect/>
          </a:stretch>
        </p:blipFill>
        <p:spPr>
          <a:xfrm>
            <a:off x="4308763" y="2937161"/>
            <a:ext cx="3494467" cy="2617477"/>
          </a:xfrm>
          <a:prstGeom prst="rect">
            <a:avLst/>
          </a:prstGeom>
        </p:spPr>
      </p:pic>
      <p:pic>
        <p:nvPicPr>
          <p:cNvPr id="14" name="5 Imagen" descr="cuevas3.jpg">
            <a:extLst>
              <a:ext uri="{FF2B5EF4-FFF2-40B4-BE49-F238E27FC236}">
                <a16:creationId xmlns:a16="http://schemas.microsoft.com/office/drawing/2014/main" id="{50760A9E-CC85-47F7-ACA2-859FB78F8E80}"/>
              </a:ext>
            </a:extLst>
          </p:cNvPr>
          <p:cNvPicPr>
            <a:picLocks noChangeAspect="1"/>
          </p:cNvPicPr>
          <p:nvPr/>
        </p:nvPicPr>
        <p:blipFill>
          <a:blip r:embed="rId7" cstate="print"/>
          <a:stretch>
            <a:fillRect/>
          </a:stretch>
        </p:blipFill>
        <p:spPr>
          <a:xfrm>
            <a:off x="975497" y="1628799"/>
            <a:ext cx="3202219" cy="2410937"/>
          </a:xfrm>
          <a:prstGeom prst="rect">
            <a:avLst/>
          </a:prstGeom>
        </p:spPr>
      </p:pic>
      <p:sp>
        <p:nvSpPr>
          <p:cNvPr id="16" name="9 CuadroTexto">
            <a:extLst>
              <a:ext uri="{FF2B5EF4-FFF2-40B4-BE49-F238E27FC236}">
                <a16:creationId xmlns:a16="http://schemas.microsoft.com/office/drawing/2014/main" id="{462010A0-AFBB-4385-9AAA-D6FB64EE785B}"/>
              </a:ext>
            </a:extLst>
          </p:cNvPr>
          <p:cNvSpPr txBox="1"/>
          <p:nvPr/>
        </p:nvSpPr>
        <p:spPr>
          <a:xfrm>
            <a:off x="5330165" y="1628799"/>
            <a:ext cx="3600400" cy="830997"/>
          </a:xfrm>
          <a:prstGeom prst="rect">
            <a:avLst/>
          </a:prstGeom>
          <a:noFill/>
        </p:spPr>
        <p:txBody>
          <a:bodyPr wrap="square" rtlCol="0">
            <a:spAutoFit/>
          </a:bodyPr>
          <a:lstStyle/>
          <a:p>
            <a:r>
              <a:rPr lang="es-ES" sz="4800" b="1" dirty="0">
                <a:solidFill>
                  <a:prstClr val="black"/>
                </a:solidFill>
                <a:latin typeface="+mj-lt"/>
              </a:rPr>
              <a:t>CAVE HOUSES</a:t>
            </a:r>
          </a:p>
        </p:txBody>
      </p:sp>
      <p:sp>
        <p:nvSpPr>
          <p:cNvPr id="17" name="10 CuadroTexto">
            <a:extLst>
              <a:ext uri="{FF2B5EF4-FFF2-40B4-BE49-F238E27FC236}">
                <a16:creationId xmlns:a16="http://schemas.microsoft.com/office/drawing/2014/main" id="{1FC9952E-7FB0-45DC-B728-1750272FE928}"/>
              </a:ext>
            </a:extLst>
          </p:cNvPr>
          <p:cNvSpPr txBox="1"/>
          <p:nvPr/>
        </p:nvSpPr>
        <p:spPr>
          <a:xfrm>
            <a:off x="824576" y="4475971"/>
            <a:ext cx="2520280" cy="1384995"/>
          </a:xfrm>
          <a:prstGeom prst="rect">
            <a:avLst/>
          </a:prstGeom>
          <a:noFill/>
        </p:spPr>
        <p:txBody>
          <a:bodyPr wrap="square" rtlCol="0">
            <a:spAutoFit/>
          </a:bodyPr>
          <a:lstStyle/>
          <a:p>
            <a:pPr algn="ctr"/>
            <a:r>
              <a:rPr lang="es-ES" sz="2800" dirty="0" err="1">
                <a:solidFill>
                  <a:prstClr val="black"/>
                </a:solidFill>
                <a:latin typeface="+mj-lt"/>
              </a:rPr>
              <a:t>They</a:t>
            </a:r>
            <a:r>
              <a:rPr lang="es-ES" sz="2800" dirty="0">
                <a:solidFill>
                  <a:prstClr val="black"/>
                </a:solidFill>
                <a:latin typeface="+mj-lt"/>
              </a:rPr>
              <a:t> are </a:t>
            </a:r>
            <a:r>
              <a:rPr lang="es-ES" sz="2800" dirty="0" err="1">
                <a:solidFill>
                  <a:prstClr val="black"/>
                </a:solidFill>
                <a:latin typeface="+mj-lt"/>
              </a:rPr>
              <a:t>houses</a:t>
            </a:r>
            <a:r>
              <a:rPr lang="es-ES" sz="2800" dirty="0">
                <a:solidFill>
                  <a:prstClr val="black"/>
                </a:solidFill>
                <a:latin typeface="+mj-lt"/>
              </a:rPr>
              <a:t> </a:t>
            </a:r>
            <a:r>
              <a:rPr lang="es-ES" sz="2800" dirty="0" err="1">
                <a:solidFill>
                  <a:prstClr val="black"/>
                </a:solidFill>
                <a:latin typeface="+mj-lt"/>
              </a:rPr>
              <a:t>excavated</a:t>
            </a:r>
            <a:r>
              <a:rPr lang="es-ES" sz="2800" dirty="0">
                <a:solidFill>
                  <a:prstClr val="black"/>
                </a:solidFill>
                <a:latin typeface="+mj-lt"/>
              </a:rPr>
              <a:t> in </a:t>
            </a:r>
            <a:r>
              <a:rPr lang="es-ES" sz="2800" dirty="0" err="1">
                <a:solidFill>
                  <a:prstClr val="black"/>
                </a:solidFill>
                <a:latin typeface="+mj-lt"/>
              </a:rPr>
              <a:t>the</a:t>
            </a:r>
            <a:r>
              <a:rPr lang="es-ES" sz="2800" dirty="0">
                <a:solidFill>
                  <a:prstClr val="black"/>
                </a:solidFill>
                <a:latin typeface="+mj-lt"/>
              </a:rPr>
              <a:t> </a:t>
            </a:r>
            <a:r>
              <a:rPr lang="es-ES" sz="2800" dirty="0" err="1">
                <a:solidFill>
                  <a:prstClr val="black"/>
                </a:solidFill>
                <a:latin typeface="+mj-lt"/>
              </a:rPr>
              <a:t>mountain</a:t>
            </a:r>
            <a:r>
              <a:rPr lang="es-ES" sz="2800" dirty="0">
                <a:solidFill>
                  <a:prstClr val="black"/>
                </a:solidFill>
                <a:latin typeface="+mj-lt"/>
              </a:rPr>
              <a:t>.</a:t>
            </a:r>
          </a:p>
        </p:txBody>
      </p:sp>
    </p:spTree>
    <p:extLst>
      <p:ext uri="{BB962C8B-B14F-4D97-AF65-F5344CB8AC3E}">
        <p14:creationId xmlns:p14="http://schemas.microsoft.com/office/powerpoint/2010/main" val="38094270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1954</TotalTime>
  <Words>437</Words>
  <Application>Microsoft Office PowerPoint</Application>
  <PresentationFormat>Panorámica</PresentationFormat>
  <Paragraphs>51</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ERASMUS+  MOTIVATION III 21st Century Students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OUR SCHOOL</vt:lpstr>
      <vt:lpstr>Presentación de PowerPoint</vt:lpstr>
      <vt:lpstr>SCHOOL EVENTS</vt:lpstr>
      <vt:lpstr>SCHOOL EVENTS</vt:lpstr>
      <vt:lpstr>We hope see you soon in Baza (Spain)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dc:title>
  <dc:creator>Rafael García Rodríguez</dc:creator>
  <cp:lastModifiedBy>Rafael García Rodríguez</cp:lastModifiedBy>
  <cp:revision>24</cp:revision>
  <dcterms:created xsi:type="dcterms:W3CDTF">2019-12-05T12:13:57Z</dcterms:created>
  <dcterms:modified xsi:type="dcterms:W3CDTF">2019-12-11T08:57:48Z</dcterms:modified>
</cp:coreProperties>
</file>