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6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5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37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1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98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964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099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430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11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08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241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9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03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91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72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17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1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60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B44ABA-0D56-48B1-9112-C92CE14B97F6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0E6A0F-D02E-4008-A737-0B4A1E760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6392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BB33EDD-98B5-47F1-80E5-95F0C0BD7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" y="244432"/>
            <a:ext cx="11664805" cy="417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01643F0-2D2A-4BF2-813D-318A2F5D674C}"/>
              </a:ext>
            </a:extLst>
          </p:cNvPr>
          <p:cNvSpPr txBox="1"/>
          <p:nvPr/>
        </p:nvSpPr>
        <p:spPr>
          <a:xfrm>
            <a:off x="411017" y="4581236"/>
            <a:ext cx="115593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+      KA229 - SCHOOL EXCHANGE PARTNERSHİP</a:t>
            </a:r>
          </a:p>
          <a:p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III – THE 21ST-CENTURY  STUDENTS    /       GROUP OF TURKEY </a:t>
            </a:r>
          </a:p>
          <a:p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9329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687A9D2-1B60-457C-AF3C-85933B5C8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4" y="193015"/>
            <a:ext cx="4926432" cy="62539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9E3A7A8-8F16-43B3-8F24-8CF5C6D90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60" y="480768"/>
            <a:ext cx="6858000" cy="6071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195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2952ACC-062D-4F72-AD03-2D52BD331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" y="-317427"/>
            <a:ext cx="5824895" cy="6108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6FFB8D6-CA35-45D7-A479-27B49A307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3" y="670864"/>
            <a:ext cx="5506632" cy="5628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11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120" y="157018"/>
            <a:ext cx="10528733" cy="201506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school is located in the Aegean region of Turkey is a village school it depends on the </a:t>
            </a:r>
            <a:r>
              <a:rPr lang="en-US" sz="40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Usak</a:t>
            </a: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province</a:t>
            </a:r>
            <a:endParaRPr lang="tr-TR" sz="4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54D00D-4D2D-4F45-A913-B5BEAC7FA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" y="2475345"/>
            <a:ext cx="3656735" cy="4225637"/>
          </a:xfrm>
          <a:prstGeom prst="rect">
            <a:avLst/>
          </a:prstGeom>
        </p:spPr>
      </p:pic>
      <p:sp>
        <p:nvSpPr>
          <p:cNvPr id="6" name="Ok: Sağ 5">
            <a:extLst>
              <a:ext uri="{FF2B5EF4-FFF2-40B4-BE49-F238E27FC236}">
                <a16:creationId xmlns:a16="http://schemas.microsoft.com/office/drawing/2014/main" id="{4455CA0C-347B-41B5-9DAA-BC0B32E0CB93}"/>
              </a:ext>
            </a:extLst>
          </p:cNvPr>
          <p:cNvSpPr/>
          <p:nvPr/>
        </p:nvSpPr>
        <p:spPr>
          <a:xfrm>
            <a:off x="1025237" y="4043217"/>
            <a:ext cx="3502630" cy="1089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587D49C-82B3-466D-B3FB-C3CBA5BEB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70" y="2105433"/>
            <a:ext cx="3869460" cy="2364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E95B35A-3F8E-434E-ABB5-80731AF34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61" y="3924683"/>
            <a:ext cx="4632202" cy="2933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094E5A8-B503-4D16-82D4-12F2845EB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2172083"/>
            <a:ext cx="4275571" cy="4675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44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500" y="2984500"/>
            <a:ext cx="8001000" cy="939800"/>
          </a:xfrm>
        </p:spPr>
        <p:txBody>
          <a:bodyPr/>
          <a:lstStyle/>
          <a:p>
            <a:r>
              <a:rPr lang="tr-TR" dirty="0"/>
              <a:t>Uşak </a:t>
            </a:r>
            <a:r>
              <a:rPr lang="tr-TR" dirty="0" err="1"/>
              <a:t>provınce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4E561EB-3B56-453B-AB4F-A726DFC7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99653"/>
            <a:ext cx="4978400" cy="2780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0772442-1F75-4A50-8C0D-37C790521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36345"/>
            <a:ext cx="5700349" cy="3989747"/>
          </a:xfrm>
          <a:prstGeom prst="snip2DiagRect">
            <a:avLst>
              <a:gd name="adj1" fmla="val 32361"/>
              <a:gd name="adj2" fmla="val 3780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DDA7B73-A715-4525-9E0F-1718EE5A8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3924300"/>
            <a:ext cx="50419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0819B4C-2E06-4068-9ADA-0D507D51C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4" y="3880898"/>
            <a:ext cx="6554425" cy="2933700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1212" y="1347137"/>
            <a:ext cx="4457699" cy="1333501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Our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 err="1"/>
              <a:t>school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4C2D32-F3CF-4D14-A468-E7EAA92CA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9" y="-501652"/>
            <a:ext cx="3751623" cy="44259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DA823B0-086D-436D-931E-4CA290F1C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" y="3549792"/>
            <a:ext cx="4457699" cy="3306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7A9F598-79F7-4C1D-83CD-0D1511E71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2374"/>
            <a:ext cx="4718411" cy="3731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E5B9D0B-82A8-4B0B-A744-F6CA9A662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55" y="3923363"/>
            <a:ext cx="6320345" cy="2734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42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612" y="114301"/>
            <a:ext cx="8001000" cy="1612901"/>
          </a:xfrm>
        </p:spPr>
        <p:txBody>
          <a:bodyPr/>
          <a:lstStyle/>
          <a:p>
            <a:r>
              <a:rPr lang="en-US" dirty="0"/>
              <a:t>Our school is named after YAYALAR village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40BA2B6-EB5E-4F65-BE2B-345DB654A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1" y="2032000"/>
            <a:ext cx="5689600" cy="471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42BE4EE-6A94-4679-9E21-AD4755CD4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0" y="1943100"/>
            <a:ext cx="6330082" cy="48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44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12" y="262467"/>
            <a:ext cx="8001000" cy="1947333"/>
          </a:xfrm>
        </p:spPr>
        <p:txBody>
          <a:bodyPr>
            <a:normAutofit fontScale="90000"/>
          </a:bodyPr>
          <a:lstStyle/>
          <a:p>
            <a:r>
              <a:rPr lang="en-US" dirty="0"/>
              <a:t>Our school serves 96 students and 15 teachers from various fields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EF3469B-7868-4964-A5E8-B09400BB6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2374900"/>
            <a:ext cx="5780088" cy="42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3E27BCC-750A-411C-9FD4-6C62DACE7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2292350"/>
            <a:ext cx="6105893" cy="438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42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25" y="4330700"/>
            <a:ext cx="8001000" cy="2044701"/>
          </a:xfrm>
        </p:spPr>
        <p:txBody>
          <a:bodyPr>
            <a:noAutofit/>
          </a:bodyPr>
          <a:lstStyle/>
          <a:p>
            <a:r>
              <a:rPr lang="en-US" sz="2800" dirty="0"/>
              <a:t>Most of our students' families are farmers. Some of them work in the professional fields such as carpenter and repairman</a:t>
            </a:r>
            <a:endParaRPr lang="tr-TR" sz="2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F7805BC-A5B4-4C30-AADF-A143ED48B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50" y="264648"/>
            <a:ext cx="6661150" cy="316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8F34039-728B-494E-AA49-3A6A23B19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264649"/>
            <a:ext cx="4276725" cy="3325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DE48CC8-AEC5-4E20-8C1A-8CBD20EA0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1" y="3238500"/>
            <a:ext cx="4686300" cy="3516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0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612" y="253999"/>
            <a:ext cx="10796588" cy="2971801"/>
          </a:xfrm>
        </p:spPr>
        <p:txBody>
          <a:bodyPr>
            <a:normAutofit/>
          </a:bodyPr>
          <a:lstStyle/>
          <a:p>
            <a:r>
              <a:rPr lang="en-US" sz="4000" dirty="0"/>
              <a:t>Every year our students perform the </a:t>
            </a:r>
            <a:r>
              <a:rPr lang="en-US" sz="3200" dirty="0"/>
              <a:t>activities</a:t>
            </a:r>
            <a:r>
              <a:rPr lang="en-US" sz="4000" dirty="0"/>
              <a:t> in the calendar. Here are some of the activities our students and teachers do</a:t>
            </a:r>
            <a:endParaRPr lang="tr-TR" sz="4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F4BB1DD-2C4B-45CD-B666-FD6E603D3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" y="3051713"/>
            <a:ext cx="2859508" cy="2074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C298512-A51C-4ED7-B1F1-E7EDBEB60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6" y="4878924"/>
            <a:ext cx="2512633" cy="1858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D9DDAEC-72AF-44B0-B852-8F1B68E7B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55" y="2160077"/>
            <a:ext cx="3250056" cy="253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71FD0FD9-0D75-40EA-8B00-3ABC59282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3327400"/>
            <a:ext cx="3009900" cy="2192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73132147-27F5-4D01-83B7-CF8AF4219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84" y="4938710"/>
            <a:ext cx="3009900" cy="1968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81AFA6C4-8D44-4D1E-945F-B4D767180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51" y="2779891"/>
            <a:ext cx="3124116" cy="2289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7971D99A-C35F-4E99-8F6B-5DEA86FD66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16" y="4938710"/>
            <a:ext cx="3264637" cy="1968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59A23F9-063E-4943-ADCA-C2C6C3604D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51" y="4172309"/>
            <a:ext cx="4033460" cy="2734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13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8679" y="2774950"/>
            <a:ext cx="4954588" cy="8128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sportIng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 err="1"/>
              <a:t>events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533449A-F606-4F5D-97EF-C4B359D0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45" y="28222"/>
            <a:ext cx="4573686" cy="3400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15C4379-B626-4218-9559-B93B564C1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9" y="298447"/>
            <a:ext cx="3973124" cy="2882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1A73654-1571-42A6-AC5B-BD15FB158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14" y="3060700"/>
            <a:ext cx="4573686" cy="41195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9520293-5EB1-466A-9191-978618995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" y="3587751"/>
            <a:ext cx="5376950" cy="3211352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4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17044F-B8C2-4540-B1CE-4E26F36B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06" y="-83800"/>
            <a:ext cx="11304588" cy="1585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TURKEY IS A COUNTRY THAT CONNECTS THE ASIAN AND EUROPEAN CONTINENTS</a:t>
            </a:r>
            <a:endParaRPr lang="tr-T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B0B473-717D-4B8D-931B-51C55D53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2" y="1501778"/>
            <a:ext cx="6012488" cy="5000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8179B4D-9F14-4C8A-BD0F-3E8159FC1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5" y="1501777"/>
            <a:ext cx="6096000" cy="4943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23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9AAF4D6-C9B6-4926-850A-3A5CD82EE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6" y="382402"/>
            <a:ext cx="3492622" cy="3046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28E0865-A9FF-47E9-9F46-0F941B1F3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8" y="3012466"/>
            <a:ext cx="5461122" cy="38455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AE2893B-DFCB-4068-B800-3375D8AB8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98" y="0"/>
            <a:ext cx="6223001" cy="32287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2DC04DD-7C59-403A-BB9B-00DFF15A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2" y="3012466"/>
            <a:ext cx="5245222" cy="3440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3107" y="419100"/>
            <a:ext cx="2161381" cy="1270000"/>
          </a:xfrm>
        </p:spPr>
        <p:txBody>
          <a:bodyPr>
            <a:noAutofit/>
          </a:bodyPr>
          <a:lstStyle/>
          <a:p>
            <a:br>
              <a:rPr lang="tr-T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  <a:r>
              <a:rPr lang="tr-T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tr-T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C0D3E79-A601-4A57-8A1F-E71BA5A53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98" y="3225801"/>
            <a:ext cx="6938902" cy="363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9FDA026-EC18-4D53-86CF-93A1413DD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3429000"/>
            <a:ext cx="5432425" cy="328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4CB7CBA-0232-4E23-B5E2-FF68BAA76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88" y="0"/>
            <a:ext cx="5497512" cy="369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13A95C5-DD17-4151-9F45-452D7EDF3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" y="0"/>
            <a:ext cx="4584699" cy="386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4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5724" y="192771"/>
            <a:ext cx="3341688" cy="889000"/>
          </a:xfrm>
        </p:spPr>
        <p:txBody>
          <a:bodyPr>
            <a:normAutofit/>
          </a:bodyPr>
          <a:lstStyle/>
          <a:p>
            <a:r>
              <a:rPr lang="tr-TR" sz="3600" dirty="0" err="1"/>
              <a:t>chess</a:t>
            </a:r>
            <a:r>
              <a:rPr lang="tr-TR" sz="3600" dirty="0"/>
              <a:t> </a:t>
            </a:r>
            <a:r>
              <a:rPr lang="tr-TR" sz="3600" dirty="0" err="1"/>
              <a:t>events</a:t>
            </a:r>
            <a:endParaRPr lang="tr-TR" sz="3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074629B-9F5D-45C3-9B33-0C2C65E0C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35" y="1053133"/>
            <a:ext cx="5254866" cy="3608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5861F93-AEF1-4FBC-910A-7D6CD2256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47173"/>
            <a:ext cx="5849139" cy="308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2EAEBB9-22CE-4008-B275-B43E29B90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673"/>
            <a:ext cx="6333332" cy="2857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BCBB11CE-41A1-4FFF-97C0-24C5834C1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68" y="91901"/>
            <a:ext cx="4783932" cy="355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3E14BA4-FF6E-4CAB-B726-838E1E624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" y="0"/>
            <a:ext cx="3341688" cy="367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94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9" y="-419100"/>
            <a:ext cx="5005388" cy="1155700"/>
          </a:xfrm>
        </p:spPr>
        <p:txBody>
          <a:bodyPr>
            <a:normAutofit/>
          </a:bodyPr>
          <a:lstStyle/>
          <a:p>
            <a:r>
              <a:rPr lang="tr-TR" sz="4000" dirty="0" err="1"/>
              <a:t>exhIbItIon</a:t>
            </a:r>
            <a:r>
              <a:rPr lang="tr-TR" sz="4000" dirty="0"/>
              <a:t> </a:t>
            </a:r>
            <a:r>
              <a:rPr lang="tr-TR" sz="4000" dirty="0" err="1"/>
              <a:t>events</a:t>
            </a:r>
            <a:endParaRPr lang="tr-TR" sz="4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B1FD91C-8C2B-4360-A1D5-EF5BFEEF6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29" y="260002"/>
            <a:ext cx="3660101" cy="6412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333448B-3FA4-43CE-951A-EB8B8ABA9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115" y="2977455"/>
            <a:ext cx="2826907" cy="3581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000E89D-0F7D-4EA5-B893-9B1633F75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6" y="3148013"/>
            <a:ext cx="4963585" cy="35512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E766AFB3-BD8C-4750-A813-C83A6C0FD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0" y="31948"/>
            <a:ext cx="3169229" cy="27737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4A80BA3B-8709-42C4-BC3E-9426EC69F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6" y="265906"/>
            <a:ext cx="4246132" cy="37218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68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15900"/>
            <a:ext cx="5145088" cy="977900"/>
          </a:xfrm>
        </p:spPr>
        <p:txBody>
          <a:bodyPr/>
          <a:lstStyle/>
          <a:p>
            <a:r>
              <a:rPr lang="tr-TR" dirty="0" err="1"/>
              <a:t>museum</a:t>
            </a:r>
            <a:r>
              <a:rPr lang="tr-TR" dirty="0"/>
              <a:t> </a:t>
            </a:r>
            <a:r>
              <a:rPr lang="tr-TR" dirty="0" err="1"/>
              <a:t>events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B936304-DCE9-4B93-9808-91EE5846D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4424969"/>
            <a:ext cx="5938253" cy="218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5CFF424-4EDE-4C95-B3E9-364627DBB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65" y="2428291"/>
            <a:ext cx="5338280" cy="39425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93CD6D7-201A-44AB-96BC-6A38DD48F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25" y="-8918"/>
            <a:ext cx="4874320" cy="29840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38F7022-CB32-4E59-8C18-6E0EA6FC9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5" y="543729"/>
            <a:ext cx="4419402" cy="42060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88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212" y="127000"/>
            <a:ext cx="5792788" cy="10795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plantIng</a:t>
            </a:r>
            <a:r>
              <a:rPr lang="tr-TR" dirty="0"/>
              <a:t> </a:t>
            </a:r>
            <a:r>
              <a:rPr lang="tr-TR" dirty="0" err="1"/>
              <a:t>actIvItIes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355FBE9-9BA6-4B36-844F-DA628A4B6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1638299"/>
            <a:ext cx="5123060" cy="4800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4FCC35C-EAF0-4DF8-BDCD-A77F12528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355600"/>
            <a:ext cx="6146800" cy="61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05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100"/>
            <a:ext cx="5627688" cy="1028700"/>
          </a:xfrm>
        </p:spPr>
        <p:txBody>
          <a:bodyPr>
            <a:normAutofit fontScale="90000"/>
          </a:bodyPr>
          <a:lstStyle/>
          <a:p>
            <a:r>
              <a:rPr lang="tr-TR" dirty="0"/>
              <a:t>Project </a:t>
            </a:r>
            <a:r>
              <a:rPr lang="tr-TR" dirty="0" err="1"/>
              <a:t>actIvItIes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DC1791A-BBA7-48C1-8377-89016D7AD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53" y="3654119"/>
            <a:ext cx="5489307" cy="29879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DF6CE3-71BB-4BE9-AC22-2DA99D6B8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53" y="-235120"/>
            <a:ext cx="5171703" cy="40878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CBAFEA9-7F49-4D17-A629-14ADCFD73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385094"/>
            <a:ext cx="5757149" cy="4087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84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68" y="-431800"/>
            <a:ext cx="5411788" cy="13589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parent</a:t>
            </a:r>
            <a:r>
              <a:rPr lang="tr-TR" dirty="0"/>
              <a:t> </a:t>
            </a:r>
            <a:r>
              <a:rPr lang="tr-TR" dirty="0" err="1"/>
              <a:t>actIvItIes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7164D46-3388-4D96-A38F-25B9D55DC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6" y="1165224"/>
            <a:ext cx="3881436" cy="5546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36E61C8-E0DB-4DCC-B469-A92B1A175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0" y="1106487"/>
            <a:ext cx="4161632" cy="566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D3B172C-6911-4D46-ABDD-62F8A698A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45" y="539750"/>
            <a:ext cx="3552825" cy="6000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564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" y="114300"/>
            <a:ext cx="4573588" cy="1676400"/>
          </a:xfrm>
        </p:spPr>
        <p:txBody>
          <a:bodyPr/>
          <a:lstStyle/>
          <a:p>
            <a:r>
              <a:rPr lang="tr-TR" dirty="0" err="1"/>
              <a:t>graduatIon</a:t>
            </a:r>
            <a:r>
              <a:rPr lang="tr-TR" dirty="0"/>
              <a:t> </a:t>
            </a:r>
            <a:r>
              <a:rPr lang="tr-TR" dirty="0" err="1"/>
              <a:t>actIvItIes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BEBE21A-326D-4B39-A36E-EBA19A311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099"/>
            <a:ext cx="5270138" cy="48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7A9AFC9-3322-4A85-85B1-270390197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38" y="-88900"/>
            <a:ext cx="6449152" cy="6337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24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707312-5093-46E9-B2BD-FC175E768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212" y="-342901"/>
            <a:ext cx="9196388" cy="4343401"/>
          </a:xfrm>
        </p:spPr>
        <p:txBody>
          <a:bodyPr>
            <a:normAutofit/>
          </a:bodyPr>
          <a:lstStyle/>
          <a:p>
            <a:r>
              <a:rPr lang="tr-TR" dirty="0"/>
              <a:t>         </a:t>
            </a:r>
            <a:r>
              <a:rPr lang="tr-T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</a:t>
            </a:r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end</a:t>
            </a:r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</a:t>
            </a:r>
            <a:r>
              <a:rPr lang="tr-T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thank</a:t>
            </a:r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</a:t>
            </a:r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</a:t>
            </a:r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b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</a:t>
            </a:r>
            <a:r>
              <a:rPr lang="tr-TR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watchIng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3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EC0FFA-C973-40EB-913F-3C09D8DE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730" y="3648364"/>
            <a:ext cx="3019570" cy="2207491"/>
          </a:xfrm>
        </p:spPr>
        <p:txBody>
          <a:bodyPr>
            <a:normAutofit/>
          </a:bodyPr>
          <a:lstStyle/>
          <a:p>
            <a:r>
              <a:rPr lang="en-US" dirty="0"/>
              <a:t>the capital city is Ankara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597C575-73C3-41DA-B860-6701E7A43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730" y="163801"/>
            <a:ext cx="7938943" cy="2634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589561D-A00C-4BE2-8EC5-0E98A6BD8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6" y="330056"/>
            <a:ext cx="3735532" cy="6264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D547BFE-2AB7-4AEA-B544-0DA634AD9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292" y="2198255"/>
            <a:ext cx="4974502" cy="46356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676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A4916F-E652-42AB-BAA4-1FBAEEB1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290" y="2675466"/>
            <a:ext cx="3611419" cy="1507067"/>
          </a:xfrm>
        </p:spPr>
        <p:txBody>
          <a:bodyPr/>
          <a:lstStyle/>
          <a:p>
            <a:r>
              <a:rPr lang="tr-TR" dirty="0" err="1"/>
              <a:t>Population</a:t>
            </a:r>
            <a:r>
              <a:rPr lang="tr-TR" dirty="0"/>
              <a:t> :</a:t>
            </a:r>
            <a:br>
              <a:rPr lang="tr-TR" dirty="0"/>
            </a:br>
            <a:r>
              <a:rPr lang="tr-TR" dirty="0"/>
              <a:t>  82 </a:t>
            </a:r>
            <a:r>
              <a:rPr lang="tr-TR" dirty="0" err="1"/>
              <a:t>mıllıon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0BFF36-AC11-4DBB-82DA-AF7DA0360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4" y="190426"/>
            <a:ext cx="4045095" cy="6404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681EEB3-8E64-4B90-A8C6-269C34D8C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43" y="347445"/>
            <a:ext cx="4269873" cy="63212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81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A4916F-E652-42AB-BAA4-1FBAEEB1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03" y="141891"/>
            <a:ext cx="8534400" cy="1507067"/>
          </a:xfrm>
        </p:spPr>
        <p:txBody>
          <a:bodyPr/>
          <a:lstStyle/>
          <a:p>
            <a:r>
              <a:rPr lang="en-US" dirty="0"/>
              <a:t>Turkey is known for its more Istanbul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1DB4729-A6C4-401A-9E1C-26AB18199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0" y="1560944"/>
            <a:ext cx="3055361" cy="529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234B37E-B538-4F67-AB35-A16D5EF39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39" y="1648958"/>
            <a:ext cx="3735631" cy="5209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CE2AA23-F33C-4168-A572-A71759995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956" y="1349156"/>
            <a:ext cx="5706462" cy="5297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760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A4916F-E652-42AB-BAA4-1FBAEEB1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03" y="141891"/>
            <a:ext cx="8534400" cy="1507067"/>
          </a:xfrm>
        </p:spPr>
        <p:txBody>
          <a:bodyPr/>
          <a:lstStyle/>
          <a:p>
            <a:r>
              <a:rPr lang="tr-TR" dirty="0"/>
              <a:t> </a:t>
            </a:r>
            <a:r>
              <a:rPr lang="en-US" dirty="0"/>
              <a:t>Istanbul</a:t>
            </a:r>
            <a:r>
              <a:rPr lang="tr-TR" dirty="0"/>
              <a:t>, </a:t>
            </a:r>
            <a:r>
              <a:rPr lang="en-US" dirty="0"/>
              <a:t>One of the most developed cities in the world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A87D005-33E9-452B-8E54-2C7C0F58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055"/>
            <a:ext cx="3853006" cy="5315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BB04017-0210-42B7-B0BA-4294AD182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006" y="1759383"/>
            <a:ext cx="5286375" cy="4956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DBA8F9D-4680-427D-85A1-DDF972A26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966" y="1099127"/>
            <a:ext cx="3150034" cy="561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89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A4916F-E652-42AB-BAA4-1FBAEEB1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03" y="141891"/>
            <a:ext cx="8534400" cy="1507067"/>
          </a:xfrm>
        </p:spPr>
        <p:txBody>
          <a:bodyPr/>
          <a:lstStyle/>
          <a:p>
            <a:r>
              <a:rPr lang="tr-TR" dirty="0"/>
              <a:t> </a:t>
            </a:r>
            <a:r>
              <a:rPr lang="en-US" dirty="0"/>
              <a:t>Istanbul</a:t>
            </a:r>
            <a:r>
              <a:rPr lang="tr-TR" dirty="0"/>
              <a:t>, </a:t>
            </a:r>
            <a:r>
              <a:rPr lang="en-US" dirty="0"/>
              <a:t>One of the most developed cities in the world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94299BB-4EC5-4DDB-B7AE-13FA28E1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65" y="1551709"/>
            <a:ext cx="5169129" cy="495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875D905-A7FC-4EB2-84F2-BB536EB12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746" y="1648958"/>
            <a:ext cx="6257925" cy="508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8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A4916F-E652-42AB-BAA4-1FBAEEB1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03" y="141892"/>
            <a:ext cx="8534400" cy="1243564"/>
          </a:xfrm>
        </p:spPr>
        <p:txBody>
          <a:bodyPr/>
          <a:lstStyle/>
          <a:p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views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turkey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43BB79E-72BE-44BF-87BF-3FFABDC8D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5" y="558933"/>
            <a:ext cx="10640929" cy="6157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48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CF3D6011-A594-46DF-883F-CC61D2FE1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4" y="187742"/>
            <a:ext cx="3867150" cy="6194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CFB9D73-F845-4F46-8D4D-782510CB5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93" y="672891"/>
            <a:ext cx="7234223" cy="551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91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192</TotalTime>
  <Words>194</Words>
  <Application>Microsoft Office PowerPoint</Application>
  <PresentationFormat>Geniş ekran</PresentationFormat>
  <Paragraphs>28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Aharoni</vt:lpstr>
      <vt:lpstr>Arial Black</vt:lpstr>
      <vt:lpstr>Century Gothic</vt:lpstr>
      <vt:lpstr>Wingdings 3</vt:lpstr>
      <vt:lpstr>Dilim</vt:lpstr>
      <vt:lpstr>PowerPoint Sunusu</vt:lpstr>
      <vt:lpstr>PowerPoint Sunusu</vt:lpstr>
      <vt:lpstr>the capital city is Ankara</vt:lpstr>
      <vt:lpstr>Population :   82 mıllıon</vt:lpstr>
      <vt:lpstr>Turkey is known for its more Istanbul</vt:lpstr>
      <vt:lpstr> Istanbul, One of the most developed cities in the world</vt:lpstr>
      <vt:lpstr> Istanbul, One of the most developed cities in the world</vt:lpstr>
      <vt:lpstr>Some views from turkey</vt:lpstr>
      <vt:lpstr>PowerPoint Sunusu</vt:lpstr>
      <vt:lpstr>PowerPoint Sunusu</vt:lpstr>
      <vt:lpstr>PowerPoint Sunusu</vt:lpstr>
      <vt:lpstr>Our school is located in the Aegean region of Turkey is a village school it depends on the Usak province</vt:lpstr>
      <vt:lpstr>Uşak provınce</vt:lpstr>
      <vt:lpstr>Our  school</vt:lpstr>
      <vt:lpstr>Our school is named after YAYALAR village</vt:lpstr>
      <vt:lpstr>Our school serves 96 students and 15 teachers from various fields</vt:lpstr>
      <vt:lpstr>Most of our students' families are farmers. Some of them work in the professional fields such as carpenter and repairman</vt:lpstr>
      <vt:lpstr>Every year our students perform the activities in the calendar. Here are some of the activities our students and teachers do</vt:lpstr>
      <vt:lpstr>sportIng  events</vt:lpstr>
      <vt:lpstr>PowerPoint Sunusu</vt:lpstr>
      <vt:lpstr> readIng actIvItIes</vt:lpstr>
      <vt:lpstr>chess events</vt:lpstr>
      <vt:lpstr>exhIbItIon events</vt:lpstr>
      <vt:lpstr>museum events</vt:lpstr>
      <vt:lpstr>plantIng actIvItIes</vt:lpstr>
      <vt:lpstr>Project actIvItIes</vt:lpstr>
      <vt:lpstr>parent actIvItIes</vt:lpstr>
      <vt:lpstr>graduatIon actIvItIes</vt:lpstr>
      <vt:lpstr>         The end        thank you for              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userr</dc:creator>
  <cp:lastModifiedBy>userr</cp:lastModifiedBy>
  <cp:revision>17</cp:revision>
  <dcterms:created xsi:type="dcterms:W3CDTF">2019-12-01T12:46:06Z</dcterms:created>
  <dcterms:modified xsi:type="dcterms:W3CDTF">2019-12-11T08:33:37Z</dcterms:modified>
</cp:coreProperties>
</file>