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7" r:id="rId1"/>
  </p:sldMasterIdLst>
  <p:notesMasterIdLst>
    <p:notesMasterId r:id="rId37"/>
  </p:notesMasterIdLst>
  <p:sldIdLst>
    <p:sldId id="327" r:id="rId2"/>
    <p:sldId id="256" r:id="rId3"/>
    <p:sldId id="257" r:id="rId4"/>
    <p:sldId id="282" r:id="rId5"/>
    <p:sldId id="259" r:id="rId6"/>
    <p:sldId id="279" r:id="rId7"/>
    <p:sldId id="283" r:id="rId8"/>
    <p:sldId id="290" r:id="rId9"/>
    <p:sldId id="280" r:id="rId10"/>
    <p:sldId id="319" r:id="rId11"/>
    <p:sldId id="261" r:id="rId12"/>
    <p:sldId id="321" r:id="rId13"/>
    <p:sldId id="262" r:id="rId14"/>
    <p:sldId id="287" r:id="rId15"/>
    <p:sldId id="292" r:id="rId16"/>
    <p:sldId id="294" r:id="rId17"/>
    <p:sldId id="295" r:id="rId18"/>
    <p:sldId id="296" r:id="rId19"/>
    <p:sldId id="298" r:id="rId20"/>
    <p:sldId id="300" r:id="rId21"/>
    <p:sldId id="301" r:id="rId22"/>
    <p:sldId id="304" r:id="rId23"/>
    <p:sldId id="302" r:id="rId24"/>
    <p:sldId id="306" r:id="rId25"/>
    <p:sldId id="330" r:id="rId26"/>
    <p:sldId id="328" r:id="rId27"/>
    <p:sldId id="329" r:id="rId28"/>
    <p:sldId id="333" r:id="rId29"/>
    <p:sldId id="331" r:id="rId30"/>
    <p:sldId id="335" r:id="rId31"/>
    <p:sldId id="334" r:id="rId32"/>
    <p:sldId id="336" r:id="rId33"/>
    <p:sldId id="337" r:id="rId34"/>
    <p:sldId id="309" r:id="rId35"/>
    <p:sldId id="322" r:id="rId36"/>
  </p:sldIdLst>
  <p:sldSz cx="9144000" cy="6858000" type="screen4x3"/>
  <p:notesSz cx="6858000" cy="9144000"/>
  <p:custShowLst>
    <p:custShow name="Custom Show 1" id="0">
      <p:sldLst>
        <p:sld r:id="rId3"/>
        <p:sld r:id="rId5"/>
        <p:sld r:id="rId7"/>
        <p:sld r:id="rId8"/>
      </p:sldLst>
    </p:custShow>
  </p:custShow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90" autoAdjust="0"/>
    <p:restoredTop sz="94660"/>
  </p:normalViewPr>
  <p:slideViewPr>
    <p:cSldViewPr>
      <p:cViewPr varScale="1">
        <p:scale>
          <a:sx n="72" d="100"/>
          <a:sy n="72" d="100"/>
        </p:scale>
        <p:origin x="126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D23326-BFE4-461B-A4F2-DF0A75ACE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33888050-647F-4C9C-A731-1CE3DD2B02A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498E313-6E1E-4F56-A73C-DC6113085944}" type="datetimeFigureOut">
              <a:rPr lang="en-US"/>
              <a:pPr>
                <a:defRPr/>
              </a:pPr>
              <a:t>7/25/2022</a:t>
            </a:fld>
            <a:endParaRPr lang="en-US"/>
          </a:p>
        </p:txBody>
      </p:sp>
      <p:sp>
        <p:nvSpPr>
          <p:cNvPr id="4" name="Slide Image Placeholder 3">
            <a:extLst>
              <a:ext uri="{FF2B5EF4-FFF2-40B4-BE49-F238E27FC236}">
                <a16:creationId xmlns:a16="http://schemas.microsoft.com/office/drawing/2014/main" id="{6CE921A7-0212-4FD6-8C01-659072E7A1BB}"/>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878389B-7EB1-4A89-9525-B62F5E57802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D89E006-4332-4E8E-A3B4-EFC7C77FED9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4D9863A9-B78E-4DC8-82D9-0638B60605F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94608FEA-BFDD-46D0-B36F-345EC55272A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A1F8764-75C2-49DF-8BCA-F2A43E2F35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41732BE-BBEF-4370-83EE-C3BB9F89D4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id="{3D24B55F-6E08-40C4-A1BF-9A89651503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EE28B2-18F5-41A5-9B15-955D59A9E9D5}" type="slidenum">
              <a:rPr lang="en-US" altLang="en-US" smtClean="0"/>
              <a:pPr/>
              <a:t>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191F6FB8-A68A-4834-9A62-DF969521567C}"/>
              </a:ext>
            </a:extLst>
          </p:cNvPr>
          <p:cNvGrpSpPr>
            <a:grpSpLocks/>
          </p:cNvGrpSpPr>
          <p:nvPr/>
        </p:nvGrpSpPr>
        <p:grpSpPr bwMode="auto">
          <a:xfrm>
            <a:off x="-7938" y="-7938"/>
            <a:ext cx="9169401" cy="6873876"/>
            <a:chOff x="-8466" y="-8468"/>
            <a:chExt cx="9169804" cy="6874935"/>
          </a:xfrm>
        </p:grpSpPr>
        <p:cxnSp>
          <p:nvCxnSpPr>
            <p:cNvPr id="5" name="Straight Connector 4">
              <a:extLst>
                <a:ext uri="{FF2B5EF4-FFF2-40B4-BE49-F238E27FC236}">
                  <a16:creationId xmlns:a16="http://schemas.microsoft.com/office/drawing/2014/main" id="{BEB78100-B05F-4E28-A2DF-1B7514730A4B}"/>
                </a:ext>
              </a:extLst>
            </p:cNvPr>
            <p:cNvCxnSpPr/>
            <p:nvPr/>
          </p:nvCxnSpPr>
          <p:spPr>
            <a:xfrm flipV="1">
              <a:off x="5130498" y="4175239"/>
              <a:ext cx="4022902" cy="2683288"/>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07722AF8-D97C-4BE6-9E90-FFDFBD4A0E9E}"/>
                </a:ext>
              </a:extLst>
            </p:cNvPr>
            <p:cNvCxnSpPr/>
            <p:nvPr/>
          </p:nvCxnSpPr>
          <p:spPr>
            <a:xfrm>
              <a:off x="7041932" y="-529"/>
              <a:ext cx="1219254" cy="685905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7" name="Freeform 20">
              <a:extLst>
                <a:ext uri="{FF2B5EF4-FFF2-40B4-BE49-F238E27FC236}">
                  <a16:creationId xmlns:a16="http://schemas.microsoft.com/office/drawing/2014/main" id="{6E64D050-29F2-4EA0-8533-E6D31D93C93D}"/>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21">
              <a:extLst>
                <a:ext uri="{FF2B5EF4-FFF2-40B4-BE49-F238E27FC236}">
                  <a16:creationId xmlns:a16="http://schemas.microsoft.com/office/drawing/2014/main" id="{D6B2DE4A-4C68-40C3-84AB-96361EA9D89A}"/>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2">
              <a:extLst>
                <a:ext uri="{FF2B5EF4-FFF2-40B4-BE49-F238E27FC236}">
                  <a16:creationId xmlns:a16="http://schemas.microsoft.com/office/drawing/2014/main" id="{7F5A5DCF-0675-40B9-8FA6-36E5B387FC30}"/>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3">
              <a:extLst>
                <a:ext uri="{FF2B5EF4-FFF2-40B4-BE49-F238E27FC236}">
                  <a16:creationId xmlns:a16="http://schemas.microsoft.com/office/drawing/2014/main" id="{D8051AD3-3ED8-4275-A830-D7F4531D848F}"/>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4">
              <a:extLst>
                <a:ext uri="{FF2B5EF4-FFF2-40B4-BE49-F238E27FC236}">
                  <a16:creationId xmlns:a16="http://schemas.microsoft.com/office/drawing/2014/main" id="{7DF73EEA-CD10-4472-B9BD-51B26376FB58}"/>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5">
              <a:extLst>
                <a:ext uri="{FF2B5EF4-FFF2-40B4-BE49-F238E27FC236}">
                  <a16:creationId xmlns:a16="http://schemas.microsoft.com/office/drawing/2014/main" id="{AA94A2A5-6C30-438C-AD9B-89A7B5AE7B38}"/>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6">
              <a:extLst>
                <a:ext uri="{FF2B5EF4-FFF2-40B4-BE49-F238E27FC236}">
                  <a16:creationId xmlns:a16="http://schemas.microsoft.com/office/drawing/2014/main" id="{BD869AE2-9242-4BF8-9D97-799C0E1CA0A7}"/>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DEEBC5CF-70CE-4F26-B2CA-3A59635296BF}"/>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5E819C2D-D913-4E47-9DFD-608ABDF91AD4}"/>
              </a:ext>
            </a:extLst>
          </p:cNvPr>
          <p:cNvSpPr>
            <a:spLocks noGrp="1"/>
          </p:cNvSpPr>
          <p:nvPr>
            <p:ph type="dt" sz="half" idx="10"/>
          </p:nvPr>
        </p:nvSpPr>
        <p:spPr/>
        <p:txBody>
          <a:bodyPr/>
          <a:lstStyle>
            <a:lvl1pPr>
              <a:defRPr/>
            </a:lvl1pPr>
          </a:lstStyle>
          <a:p>
            <a:pPr>
              <a:defRPr/>
            </a:pPr>
            <a:fld id="{6F605C0C-78BF-4B23-AE9B-BB31E9DC2FA2}" type="datetimeFigureOut">
              <a:rPr lang="en-US"/>
              <a:pPr>
                <a:defRPr/>
              </a:pPr>
              <a:t>7/25/2022</a:t>
            </a:fld>
            <a:endParaRPr lang="en-US"/>
          </a:p>
        </p:txBody>
      </p:sp>
      <p:sp>
        <p:nvSpPr>
          <p:cNvPr id="16" name="Footer Placeholder 4">
            <a:extLst>
              <a:ext uri="{FF2B5EF4-FFF2-40B4-BE49-F238E27FC236}">
                <a16:creationId xmlns:a16="http://schemas.microsoft.com/office/drawing/2014/main" id="{BB7F8E45-1BC3-4A51-9F57-BAB8EB617F14}"/>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id="{FB4F6ECF-6242-48AA-8580-117AEF903B85}"/>
              </a:ext>
            </a:extLst>
          </p:cNvPr>
          <p:cNvSpPr>
            <a:spLocks noGrp="1"/>
          </p:cNvSpPr>
          <p:nvPr>
            <p:ph type="sldNum" sz="quarter" idx="12"/>
          </p:nvPr>
        </p:nvSpPr>
        <p:spPr/>
        <p:txBody>
          <a:bodyPr/>
          <a:lstStyle>
            <a:lvl1pPr>
              <a:defRPr/>
            </a:lvl1pPr>
          </a:lstStyle>
          <a:p>
            <a:pPr>
              <a:defRPr/>
            </a:pPr>
            <a:fld id="{EBBF4924-A07E-44D9-B215-35701E31DBE4}" type="slidenum">
              <a:rPr lang="en-US" altLang="en-US"/>
              <a:pPr>
                <a:defRPr/>
              </a:pPr>
              <a:t>‹#›</a:t>
            </a:fld>
            <a:endParaRPr lang="en-US" altLang="en-US"/>
          </a:p>
        </p:txBody>
      </p:sp>
    </p:spTree>
    <p:extLst>
      <p:ext uri="{BB962C8B-B14F-4D97-AF65-F5344CB8AC3E}">
        <p14:creationId xmlns:p14="http://schemas.microsoft.com/office/powerpoint/2010/main" val="385277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B8BB086-BC5D-4069-9304-56175AF09B56}"/>
              </a:ext>
            </a:extLst>
          </p:cNvPr>
          <p:cNvSpPr>
            <a:spLocks noGrp="1"/>
          </p:cNvSpPr>
          <p:nvPr>
            <p:ph type="dt" sz="half" idx="10"/>
          </p:nvPr>
        </p:nvSpPr>
        <p:spPr/>
        <p:txBody>
          <a:bodyPr/>
          <a:lstStyle>
            <a:lvl1pPr>
              <a:defRPr/>
            </a:lvl1pPr>
          </a:lstStyle>
          <a:p>
            <a:pPr>
              <a:defRPr/>
            </a:pPr>
            <a:fld id="{9A620E60-58E3-47F1-831D-AFBEDD63F5EC}" type="datetimeFigureOut">
              <a:rPr lang="en-US"/>
              <a:pPr>
                <a:defRPr/>
              </a:pPr>
              <a:t>7/25/2022</a:t>
            </a:fld>
            <a:endParaRPr lang="en-US"/>
          </a:p>
        </p:txBody>
      </p:sp>
      <p:sp>
        <p:nvSpPr>
          <p:cNvPr id="5" name="Footer Placeholder 4">
            <a:extLst>
              <a:ext uri="{FF2B5EF4-FFF2-40B4-BE49-F238E27FC236}">
                <a16:creationId xmlns:a16="http://schemas.microsoft.com/office/drawing/2014/main" id="{94809B03-1D81-48E5-B4BD-FB5ED9BEEF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0BBC989-D2A8-41F1-8EB0-7DE723FBC23C}"/>
              </a:ext>
            </a:extLst>
          </p:cNvPr>
          <p:cNvSpPr>
            <a:spLocks noGrp="1"/>
          </p:cNvSpPr>
          <p:nvPr>
            <p:ph type="sldNum" sz="quarter" idx="12"/>
          </p:nvPr>
        </p:nvSpPr>
        <p:spPr/>
        <p:txBody>
          <a:bodyPr/>
          <a:lstStyle>
            <a:lvl1pPr>
              <a:defRPr/>
            </a:lvl1pPr>
          </a:lstStyle>
          <a:p>
            <a:pPr>
              <a:defRPr/>
            </a:pPr>
            <a:fld id="{150E0ADF-F7DE-4DBF-8FE0-65E1A6AFC17C}" type="slidenum">
              <a:rPr lang="en-US" altLang="en-US"/>
              <a:pPr>
                <a:defRPr/>
              </a:pPr>
              <a:t>‹#›</a:t>
            </a:fld>
            <a:endParaRPr lang="en-US" altLang="en-US"/>
          </a:p>
        </p:txBody>
      </p:sp>
    </p:spTree>
    <p:extLst>
      <p:ext uri="{BB962C8B-B14F-4D97-AF65-F5344CB8AC3E}">
        <p14:creationId xmlns:p14="http://schemas.microsoft.com/office/powerpoint/2010/main" val="209365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3C5CA0-CDFB-4A84-A728-2A4867D1CF41}"/>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chemeClr val="accent1"/>
                </a:solidFill>
              </a:rPr>
              <a:t>“</a:t>
            </a:r>
          </a:p>
        </p:txBody>
      </p:sp>
      <p:sp>
        <p:nvSpPr>
          <p:cNvPr id="6" name="TextBox 5">
            <a:extLst>
              <a:ext uri="{FF2B5EF4-FFF2-40B4-BE49-F238E27FC236}">
                <a16:creationId xmlns:a16="http://schemas.microsoft.com/office/drawing/2014/main" id="{FFB82D02-3F11-4D6F-A0EB-58FD82D8406A}"/>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chemeClr val="accent1"/>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2A9C3679-4D5C-4C29-B968-D3D2C22C0CE0}"/>
              </a:ext>
            </a:extLst>
          </p:cNvPr>
          <p:cNvSpPr>
            <a:spLocks noGrp="1"/>
          </p:cNvSpPr>
          <p:nvPr>
            <p:ph type="dt" sz="half" idx="14"/>
          </p:nvPr>
        </p:nvSpPr>
        <p:spPr/>
        <p:txBody>
          <a:bodyPr/>
          <a:lstStyle>
            <a:lvl1pPr>
              <a:defRPr/>
            </a:lvl1pPr>
          </a:lstStyle>
          <a:p>
            <a:pPr>
              <a:defRPr/>
            </a:pPr>
            <a:fld id="{7BEB5F19-1A31-4111-B15C-0C25D3AF088A}" type="datetimeFigureOut">
              <a:rPr lang="en-US"/>
              <a:pPr>
                <a:defRPr/>
              </a:pPr>
              <a:t>7/25/2022</a:t>
            </a:fld>
            <a:endParaRPr lang="en-US"/>
          </a:p>
        </p:txBody>
      </p:sp>
      <p:sp>
        <p:nvSpPr>
          <p:cNvPr id="8" name="Footer Placeholder 4">
            <a:extLst>
              <a:ext uri="{FF2B5EF4-FFF2-40B4-BE49-F238E27FC236}">
                <a16:creationId xmlns:a16="http://schemas.microsoft.com/office/drawing/2014/main" id="{732748C8-246C-4412-B70D-E50952C4D870}"/>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F8E6242-669E-4221-933B-043BB19709F4}"/>
              </a:ext>
            </a:extLst>
          </p:cNvPr>
          <p:cNvSpPr>
            <a:spLocks noGrp="1"/>
          </p:cNvSpPr>
          <p:nvPr>
            <p:ph type="sldNum" sz="quarter" idx="16"/>
          </p:nvPr>
        </p:nvSpPr>
        <p:spPr/>
        <p:txBody>
          <a:bodyPr/>
          <a:lstStyle>
            <a:lvl1pPr>
              <a:defRPr/>
            </a:lvl1pPr>
          </a:lstStyle>
          <a:p>
            <a:pPr>
              <a:defRPr/>
            </a:pPr>
            <a:fld id="{094ACAFD-B112-4031-92A7-8039C8D0B68C}" type="slidenum">
              <a:rPr lang="en-US" altLang="en-US"/>
              <a:pPr>
                <a:defRPr/>
              </a:pPr>
              <a:t>‹#›</a:t>
            </a:fld>
            <a:endParaRPr lang="en-US" altLang="en-US"/>
          </a:p>
        </p:txBody>
      </p:sp>
    </p:spTree>
    <p:extLst>
      <p:ext uri="{BB962C8B-B14F-4D97-AF65-F5344CB8AC3E}">
        <p14:creationId xmlns:p14="http://schemas.microsoft.com/office/powerpoint/2010/main" val="1666084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A30B03-AA31-40EC-B5A5-35D5DC1D7A03}"/>
              </a:ext>
            </a:extLst>
          </p:cNvPr>
          <p:cNvSpPr>
            <a:spLocks noGrp="1"/>
          </p:cNvSpPr>
          <p:nvPr>
            <p:ph type="dt" sz="half" idx="10"/>
          </p:nvPr>
        </p:nvSpPr>
        <p:spPr/>
        <p:txBody>
          <a:bodyPr/>
          <a:lstStyle>
            <a:lvl1pPr>
              <a:defRPr/>
            </a:lvl1pPr>
          </a:lstStyle>
          <a:p>
            <a:pPr>
              <a:defRPr/>
            </a:pPr>
            <a:fld id="{7BFE70A2-89FA-4F3F-8903-F3602B9609C3}" type="datetimeFigureOut">
              <a:rPr lang="en-US"/>
              <a:pPr>
                <a:defRPr/>
              </a:pPr>
              <a:t>7/25/2022</a:t>
            </a:fld>
            <a:endParaRPr lang="en-US"/>
          </a:p>
        </p:txBody>
      </p:sp>
      <p:sp>
        <p:nvSpPr>
          <p:cNvPr id="5" name="Footer Placeholder 4">
            <a:extLst>
              <a:ext uri="{FF2B5EF4-FFF2-40B4-BE49-F238E27FC236}">
                <a16:creationId xmlns:a16="http://schemas.microsoft.com/office/drawing/2014/main" id="{E76467DA-6236-4D8B-BAB1-5C9987D469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FBE4AB-034A-4E6A-95A0-C1053D97C1E9}"/>
              </a:ext>
            </a:extLst>
          </p:cNvPr>
          <p:cNvSpPr>
            <a:spLocks noGrp="1"/>
          </p:cNvSpPr>
          <p:nvPr>
            <p:ph type="sldNum" sz="quarter" idx="12"/>
          </p:nvPr>
        </p:nvSpPr>
        <p:spPr/>
        <p:txBody>
          <a:bodyPr/>
          <a:lstStyle>
            <a:lvl1pPr>
              <a:defRPr/>
            </a:lvl1pPr>
          </a:lstStyle>
          <a:p>
            <a:pPr>
              <a:defRPr/>
            </a:pPr>
            <a:fld id="{9205D778-F775-4FE2-8B4C-6BA98CB51F9A}" type="slidenum">
              <a:rPr lang="en-US" altLang="en-US"/>
              <a:pPr>
                <a:defRPr/>
              </a:pPr>
              <a:t>‹#›</a:t>
            </a:fld>
            <a:endParaRPr lang="en-US" altLang="en-US"/>
          </a:p>
        </p:txBody>
      </p:sp>
    </p:spTree>
    <p:extLst>
      <p:ext uri="{BB962C8B-B14F-4D97-AF65-F5344CB8AC3E}">
        <p14:creationId xmlns:p14="http://schemas.microsoft.com/office/powerpoint/2010/main" val="313876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8038F7-6A73-42F3-847E-07847D9E3769}"/>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chemeClr val="accent1"/>
                </a:solidFill>
              </a:rPr>
              <a:t>“</a:t>
            </a:r>
          </a:p>
        </p:txBody>
      </p:sp>
      <p:sp>
        <p:nvSpPr>
          <p:cNvPr id="6" name="TextBox 5">
            <a:extLst>
              <a:ext uri="{FF2B5EF4-FFF2-40B4-BE49-F238E27FC236}">
                <a16:creationId xmlns:a16="http://schemas.microsoft.com/office/drawing/2014/main" id="{9F6EC320-FEAB-43C2-89CE-237DF80C7137}"/>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8000">
                <a:solidFill>
                  <a:schemeClr val="accent1"/>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3E2AD641-87AB-4F89-A1A9-1E13BCCC37A0}"/>
              </a:ext>
            </a:extLst>
          </p:cNvPr>
          <p:cNvSpPr>
            <a:spLocks noGrp="1"/>
          </p:cNvSpPr>
          <p:nvPr>
            <p:ph type="dt" sz="half" idx="14"/>
          </p:nvPr>
        </p:nvSpPr>
        <p:spPr/>
        <p:txBody>
          <a:bodyPr/>
          <a:lstStyle>
            <a:lvl1pPr>
              <a:defRPr/>
            </a:lvl1pPr>
          </a:lstStyle>
          <a:p>
            <a:pPr>
              <a:defRPr/>
            </a:pPr>
            <a:fld id="{CBEB2822-CDF9-4A02-B9C2-A1BAFADC1578}" type="datetimeFigureOut">
              <a:rPr lang="en-US"/>
              <a:pPr>
                <a:defRPr/>
              </a:pPr>
              <a:t>7/25/2022</a:t>
            </a:fld>
            <a:endParaRPr lang="en-US"/>
          </a:p>
        </p:txBody>
      </p:sp>
      <p:sp>
        <p:nvSpPr>
          <p:cNvPr id="8" name="Footer Placeholder 4">
            <a:extLst>
              <a:ext uri="{FF2B5EF4-FFF2-40B4-BE49-F238E27FC236}">
                <a16:creationId xmlns:a16="http://schemas.microsoft.com/office/drawing/2014/main" id="{4595A4AC-3B04-43CC-95EB-ECFB4B269043}"/>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BC79978-BE67-4CC4-830A-26C279084794}"/>
              </a:ext>
            </a:extLst>
          </p:cNvPr>
          <p:cNvSpPr>
            <a:spLocks noGrp="1"/>
          </p:cNvSpPr>
          <p:nvPr>
            <p:ph type="sldNum" sz="quarter" idx="16"/>
          </p:nvPr>
        </p:nvSpPr>
        <p:spPr/>
        <p:txBody>
          <a:bodyPr/>
          <a:lstStyle>
            <a:lvl1pPr>
              <a:defRPr/>
            </a:lvl1pPr>
          </a:lstStyle>
          <a:p>
            <a:pPr>
              <a:defRPr/>
            </a:pPr>
            <a:fld id="{82F5E70D-F515-47B8-9D12-BE4084A40E72}" type="slidenum">
              <a:rPr lang="en-US" altLang="en-US"/>
              <a:pPr>
                <a:defRPr/>
              </a:pPr>
              <a:t>‹#›</a:t>
            </a:fld>
            <a:endParaRPr lang="en-US" altLang="en-US"/>
          </a:p>
        </p:txBody>
      </p:sp>
    </p:spTree>
    <p:extLst>
      <p:ext uri="{BB962C8B-B14F-4D97-AF65-F5344CB8AC3E}">
        <p14:creationId xmlns:p14="http://schemas.microsoft.com/office/powerpoint/2010/main" val="1438616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6CCE1186-5C20-4AE8-8713-B17AD29291EB}"/>
              </a:ext>
            </a:extLst>
          </p:cNvPr>
          <p:cNvSpPr>
            <a:spLocks noGrp="1"/>
          </p:cNvSpPr>
          <p:nvPr>
            <p:ph type="dt" sz="half" idx="14"/>
          </p:nvPr>
        </p:nvSpPr>
        <p:spPr/>
        <p:txBody>
          <a:bodyPr/>
          <a:lstStyle>
            <a:lvl1pPr>
              <a:defRPr/>
            </a:lvl1pPr>
          </a:lstStyle>
          <a:p>
            <a:pPr>
              <a:defRPr/>
            </a:pPr>
            <a:fld id="{ADBDB974-8D86-4937-8E78-ECF1F98BAC21}" type="datetimeFigureOut">
              <a:rPr lang="en-US"/>
              <a:pPr>
                <a:defRPr/>
              </a:pPr>
              <a:t>7/25/2022</a:t>
            </a:fld>
            <a:endParaRPr lang="en-US"/>
          </a:p>
        </p:txBody>
      </p:sp>
      <p:sp>
        <p:nvSpPr>
          <p:cNvPr id="6" name="Footer Placeholder 4">
            <a:extLst>
              <a:ext uri="{FF2B5EF4-FFF2-40B4-BE49-F238E27FC236}">
                <a16:creationId xmlns:a16="http://schemas.microsoft.com/office/drawing/2014/main" id="{955E10D2-7290-4FE4-BE46-975FF2177BC2}"/>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01A9065-283F-47D2-BECB-ABC32FA4C05E}"/>
              </a:ext>
            </a:extLst>
          </p:cNvPr>
          <p:cNvSpPr>
            <a:spLocks noGrp="1"/>
          </p:cNvSpPr>
          <p:nvPr>
            <p:ph type="sldNum" sz="quarter" idx="16"/>
          </p:nvPr>
        </p:nvSpPr>
        <p:spPr/>
        <p:txBody>
          <a:bodyPr/>
          <a:lstStyle>
            <a:lvl1pPr>
              <a:defRPr/>
            </a:lvl1pPr>
          </a:lstStyle>
          <a:p>
            <a:pPr>
              <a:defRPr/>
            </a:pPr>
            <a:fld id="{38BF67C8-4AB2-479A-972F-B87B3E48C9EE}" type="slidenum">
              <a:rPr lang="en-US" altLang="en-US"/>
              <a:pPr>
                <a:defRPr/>
              </a:pPr>
              <a:t>‹#›</a:t>
            </a:fld>
            <a:endParaRPr lang="en-US" altLang="en-US"/>
          </a:p>
        </p:txBody>
      </p:sp>
    </p:spTree>
    <p:extLst>
      <p:ext uri="{BB962C8B-B14F-4D97-AF65-F5344CB8AC3E}">
        <p14:creationId xmlns:p14="http://schemas.microsoft.com/office/powerpoint/2010/main" val="3458714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8B97932-BFBC-4FC3-9D42-9637124F5D63}"/>
              </a:ext>
            </a:extLst>
          </p:cNvPr>
          <p:cNvSpPr>
            <a:spLocks noGrp="1"/>
          </p:cNvSpPr>
          <p:nvPr>
            <p:ph type="dt" sz="half" idx="10"/>
          </p:nvPr>
        </p:nvSpPr>
        <p:spPr/>
        <p:txBody>
          <a:bodyPr/>
          <a:lstStyle>
            <a:lvl1pPr>
              <a:defRPr/>
            </a:lvl1pPr>
          </a:lstStyle>
          <a:p>
            <a:pPr>
              <a:defRPr/>
            </a:pPr>
            <a:fld id="{7EE490F1-C262-4EFF-9C30-83C28335F5CD}" type="datetimeFigureOut">
              <a:rPr lang="en-US"/>
              <a:pPr>
                <a:defRPr/>
              </a:pPr>
              <a:t>7/25/2022</a:t>
            </a:fld>
            <a:endParaRPr lang="en-US"/>
          </a:p>
        </p:txBody>
      </p:sp>
      <p:sp>
        <p:nvSpPr>
          <p:cNvPr id="5" name="Footer Placeholder 4">
            <a:extLst>
              <a:ext uri="{FF2B5EF4-FFF2-40B4-BE49-F238E27FC236}">
                <a16:creationId xmlns:a16="http://schemas.microsoft.com/office/drawing/2014/main" id="{996030B4-5F8E-415D-894A-42C600697A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F5A6C8-E5E9-4245-AADC-380E5A2DD0AF}"/>
              </a:ext>
            </a:extLst>
          </p:cNvPr>
          <p:cNvSpPr>
            <a:spLocks noGrp="1"/>
          </p:cNvSpPr>
          <p:nvPr>
            <p:ph type="sldNum" sz="quarter" idx="12"/>
          </p:nvPr>
        </p:nvSpPr>
        <p:spPr/>
        <p:txBody>
          <a:bodyPr/>
          <a:lstStyle>
            <a:lvl1pPr>
              <a:defRPr/>
            </a:lvl1pPr>
          </a:lstStyle>
          <a:p>
            <a:pPr>
              <a:defRPr/>
            </a:pPr>
            <a:fld id="{23EBA0C1-61F4-486E-AB01-F65735034637}" type="slidenum">
              <a:rPr lang="en-US" altLang="en-US"/>
              <a:pPr>
                <a:defRPr/>
              </a:pPr>
              <a:t>‹#›</a:t>
            </a:fld>
            <a:endParaRPr lang="en-US" altLang="en-US"/>
          </a:p>
        </p:txBody>
      </p:sp>
    </p:spTree>
    <p:extLst>
      <p:ext uri="{BB962C8B-B14F-4D97-AF65-F5344CB8AC3E}">
        <p14:creationId xmlns:p14="http://schemas.microsoft.com/office/powerpoint/2010/main" val="3488519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60A7DB-9CEA-4A69-B81F-8F41F3AE44B4}"/>
              </a:ext>
            </a:extLst>
          </p:cNvPr>
          <p:cNvSpPr>
            <a:spLocks noGrp="1"/>
          </p:cNvSpPr>
          <p:nvPr>
            <p:ph type="dt" sz="half" idx="10"/>
          </p:nvPr>
        </p:nvSpPr>
        <p:spPr/>
        <p:txBody>
          <a:bodyPr/>
          <a:lstStyle>
            <a:lvl1pPr>
              <a:defRPr/>
            </a:lvl1pPr>
          </a:lstStyle>
          <a:p>
            <a:pPr>
              <a:defRPr/>
            </a:pPr>
            <a:fld id="{48CDD182-5ACC-41E7-8764-CDACD1DB9F12}" type="datetimeFigureOut">
              <a:rPr lang="en-US"/>
              <a:pPr>
                <a:defRPr/>
              </a:pPr>
              <a:t>7/25/2022</a:t>
            </a:fld>
            <a:endParaRPr lang="en-US"/>
          </a:p>
        </p:txBody>
      </p:sp>
      <p:sp>
        <p:nvSpPr>
          <p:cNvPr id="5" name="Footer Placeholder 4">
            <a:extLst>
              <a:ext uri="{FF2B5EF4-FFF2-40B4-BE49-F238E27FC236}">
                <a16:creationId xmlns:a16="http://schemas.microsoft.com/office/drawing/2014/main" id="{71B226E4-2254-4899-B94B-7FBF1DEC65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F706B1-E9CF-4022-B133-AC4915F463D9}"/>
              </a:ext>
            </a:extLst>
          </p:cNvPr>
          <p:cNvSpPr>
            <a:spLocks noGrp="1"/>
          </p:cNvSpPr>
          <p:nvPr>
            <p:ph type="sldNum" sz="quarter" idx="12"/>
          </p:nvPr>
        </p:nvSpPr>
        <p:spPr/>
        <p:txBody>
          <a:bodyPr/>
          <a:lstStyle>
            <a:lvl1pPr>
              <a:defRPr/>
            </a:lvl1pPr>
          </a:lstStyle>
          <a:p>
            <a:pPr>
              <a:defRPr/>
            </a:pPr>
            <a:fld id="{6CDB5931-9A7B-49DA-BBFF-4624ECF2E4F0}" type="slidenum">
              <a:rPr lang="en-US" altLang="en-US"/>
              <a:pPr>
                <a:defRPr/>
              </a:pPr>
              <a:t>‹#›</a:t>
            </a:fld>
            <a:endParaRPr lang="en-US" altLang="en-US"/>
          </a:p>
        </p:txBody>
      </p:sp>
    </p:spTree>
    <p:extLst>
      <p:ext uri="{BB962C8B-B14F-4D97-AF65-F5344CB8AC3E}">
        <p14:creationId xmlns:p14="http://schemas.microsoft.com/office/powerpoint/2010/main" val="2625617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DBDD0EB-A290-4C50-B17D-438A5AAD284F}"/>
              </a:ext>
            </a:extLst>
          </p:cNvPr>
          <p:cNvSpPr>
            <a:spLocks noGrp="1"/>
          </p:cNvSpPr>
          <p:nvPr>
            <p:ph type="dt" sz="half" idx="10"/>
          </p:nvPr>
        </p:nvSpPr>
        <p:spPr/>
        <p:txBody>
          <a:bodyPr/>
          <a:lstStyle>
            <a:lvl1pPr>
              <a:defRPr/>
            </a:lvl1pPr>
          </a:lstStyle>
          <a:p>
            <a:pPr>
              <a:defRPr/>
            </a:pPr>
            <a:fld id="{C893BBEE-532A-4AB9-98DE-8A6ED589AC51}" type="datetimeFigureOut">
              <a:rPr lang="en-US"/>
              <a:pPr>
                <a:defRPr/>
              </a:pPr>
              <a:t>7/25/2022</a:t>
            </a:fld>
            <a:endParaRPr lang="en-US"/>
          </a:p>
        </p:txBody>
      </p:sp>
      <p:sp>
        <p:nvSpPr>
          <p:cNvPr id="5" name="Footer Placeholder 4">
            <a:extLst>
              <a:ext uri="{FF2B5EF4-FFF2-40B4-BE49-F238E27FC236}">
                <a16:creationId xmlns:a16="http://schemas.microsoft.com/office/drawing/2014/main" id="{4057543D-2DFF-45E3-9B48-7DDCEF3F9F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8C7A19-DE52-4FC8-A49C-018E5401F994}"/>
              </a:ext>
            </a:extLst>
          </p:cNvPr>
          <p:cNvSpPr>
            <a:spLocks noGrp="1"/>
          </p:cNvSpPr>
          <p:nvPr>
            <p:ph type="sldNum" sz="quarter" idx="12"/>
          </p:nvPr>
        </p:nvSpPr>
        <p:spPr/>
        <p:txBody>
          <a:bodyPr/>
          <a:lstStyle>
            <a:lvl1pPr>
              <a:defRPr/>
            </a:lvl1pPr>
          </a:lstStyle>
          <a:p>
            <a:pPr>
              <a:defRPr/>
            </a:pPr>
            <a:fld id="{51E4EEAA-9602-4819-9A0A-D9BC6555B464}" type="slidenum">
              <a:rPr lang="en-US" altLang="en-US"/>
              <a:pPr>
                <a:defRPr/>
              </a:pPr>
              <a:t>‹#›</a:t>
            </a:fld>
            <a:endParaRPr lang="en-US" altLang="en-US"/>
          </a:p>
        </p:txBody>
      </p:sp>
    </p:spTree>
    <p:extLst>
      <p:ext uri="{BB962C8B-B14F-4D97-AF65-F5344CB8AC3E}">
        <p14:creationId xmlns:p14="http://schemas.microsoft.com/office/powerpoint/2010/main" val="278202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A67E84D-A5F9-4D76-979D-08BF73EF22AD}"/>
              </a:ext>
            </a:extLst>
          </p:cNvPr>
          <p:cNvSpPr>
            <a:spLocks noGrp="1"/>
          </p:cNvSpPr>
          <p:nvPr>
            <p:ph type="dt" sz="half" idx="10"/>
          </p:nvPr>
        </p:nvSpPr>
        <p:spPr/>
        <p:txBody>
          <a:bodyPr/>
          <a:lstStyle>
            <a:lvl1pPr>
              <a:defRPr/>
            </a:lvl1pPr>
          </a:lstStyle>
          <a:p>
            <a:pPr>
              <a:defRPr/>
            </a:pPr>
            <a:fld id="{5633FC47-FCC9-45EE-A7C4-291C2DFAF33B}" type="datetimeFigureOut">
              <a:rPr lang="en-US"/>
              <a:pPr>
                <a:defRPr/>
              </a:pPr>
              <a:t>7/25/2022</a:t>
            </a:fld>
            <a:endParaRPr lang="en-US"/>
          </a:p>
        </p:txBody>
      </p:sp>
      <p:sp>
        <p:nvSpPr>
          <p:cNvPr id="5" name="Footer Placeholder 4">
            <a:extLst>
              <a:ext uri="{FF2B5EF4-FFF2-40B4-BE49-F238E27FC236}">
                <a16:creationId xmlns:a16="http://schemas.microsoft.com/office/drawing/2014/main" id="{07ADAB37-5005-4F0B-B34B-0EF9D1E236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5DCC82-84B6-4C90-B5B1-8948F5DE4A7B}"/>
              </a:ext>
            </a:extLst>
          </p:cNvPr>
          <p:cNvSpPr>
            <a:spLocks noGrp="1"/>
          </p:cNvSpPr>
          <p:nvPr>
            <p:ph type="sldNum" sz="quarter" idx="12"/>
          </p:nvPr>
        </p:nvSpPr>
        <p:spPr/>
        <p:txBody>
          <a:bodyPr/>
          <a:lstStyle>
            <a:lvl1pPr>
              <a:defRPr/>
            </a:lvl1pPr>
          </a:lstStyle>
          <a:p>
            <a:pPr>
              <a:defRPr/>
            </a:pPr>
            <a:fld id="{6D82169D-A0BA-426C-9636-4BB8CA3F803B}" type="slidenum">
              <a:rPr lang="en-US" altLang="en-US"/>
              <a:pPr>
                <a:defRPr/>
              </a:pPr>
              <a:t>‹#›</a:t>
            </a:fld>
            <a:endParaRPr lang="en-US" altLang="en-US"/>
          </a:p>
        </p:txBody>
      </p:sp>
    </p:spTree>
    <p:extLst>
      <p:ext uri="{BB962C8B-B14F-4D97-AF65-F5344CB8AC3E}">
        <p14:creationId xmlns:p14="http://schemas.microsoft.com/office/powerpoint/2010/main" val="2618804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E764A83-F3F5-49C9-AD47-E13F75351766}"/>
              </a:ext>
            </a:extLst>
          </p:cNvPr>
          <p:cNvSpPr>
            <a:spLocks noGrp="1"/>
          </p:cNvSpPr>
          <p:nvPr>
            <p:ph type="dt" sz="half" idx="10"/>
          </p:nvPr>
        </p:nvSpPr>
        <p:spPr/>
        <p:txBody>
          <a:bodyPr/>
          <a:lstStyle>
            <a:lvl1pPr>
              <a:defRPr/>
            </a:lvl1pPr>
          </a:lstStyle>
          <a:p>
            <a:pPr>
              <a:defRPr/>
            </a:pPr>
            <a:fld id="{B332D54F-6F36-476D-97C3-FF57AAC91569}" type="datetimeFigureOut">
              <a:rPr lang="en-US"/>
              <a:pPr>
                <a:defRPr/>
              </a:pPr>
              <a:t>7/25/2022</a:t>
            </a:fld>
            <a:endParaRPr lang="en-US"/>
          </a:p>
        </p:txBody>
      </p:sp>
      <p:sp>
        <p:nvSpPr>
          <p:cNvPr id="6" name="Footer Placeholder 4">
            <a:extLst>
              <a:ext uri="{FF2B5EF4-FFF2-40B4-BE49-F238E27FC236}">
                <a16:creationId xmlns:a16="http://schemas.microsoft.com/office/drawing/2014/main" id="{6AF55927-5625-4F10-94F8-34BC0FC7B8F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A1F2249-B44B-4A39-9E8C-4FA61307B222}"/>
              </a:ext>
            </a:extLst>
          </p:cNvPr>
          <p:cNvSpPr>
            <a:spLocks noGrp="1"/>
          </p:cNvSpPr>
          <p:nvPr>
            <p:ph type="sldNum" sz="quarter" idx="12"/>
          </p:nvPr>
        </p:nvSpPr>
        <p:spPr/>
        <p:txBody>
          <a:bodyPr/>
          <a:lstStyle>
            <a:lvl1pPr>
              <a:defRPr/>
            </a:lvl1pPr>
          </a:lstStyle>
          <a:p>
            <a:pPr>
              <a:defRPr/>
            </a:pPr>
            <a:fld id="{44FCC1D4-DF67-4EB9-81D2-F6F48A813D20}" type="slidenum">
              <a:rPr lang="en-US" altLang="en-US"/>
              <a:pPr>
                <a:defRPr/>
              </a:pPr>
              <a:t>‹#›</a:t>
            </a:fld>
            <a:endParaRPr lang="en-US" altLang="en-US"/>
          </a:p>
        </p:txBody>
      </p:sp>
    </p:spTree>
    <p:extLst>
      <p:ext uri="{BB962C8B-B14F-4D97-AF65-F5344CB8AC3E}">
        <p14:creationId xmlns:p14="http://schemas.microsoft.com/office/powerpoint/2010/main" val="9735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E3A9ADA-7FC7-4506-8C7B-BD7BC34E276F}"/>
              </a:ext>
            </a:extLst>
          </p:cNvPr>
          <p:cNvSpPr>
            <a:spLocks noGrp="1"/>
          </p:cNvSpPr>
          <p:nvPr>
            <p:ph type="dt" sz="half" idx="10"/>
          </p:nvPr>
        </p:nvSpPr>
        <p:spPr/>
        <p:txBody>
          <a:bodyPr/>
          <a:lstStyle>
            <a:lvl1pPr>
              <a:defRPr/>
            </a:lvl1pPr>
          </a:lstStyle>
          <a:p>
            <a:pPr>
              <a:defRPr/>
            </a:pPr>
            <a:fld id="{34AB1AEA-6415-40B4-A9C6-9C73E88F7525}" type="datetimeFigureOut">
              <a:rPr lang="en-US"/>
              <a:pPr>
                <a:defRPr/>
              </a:pPr>
              <a:t>7/25/2022</a:t>
            </a:fld>
            <a:endParaRPr lang="en-US"/>
          </a:p>
        </p:txBody>
      </p:sp>
      <p:sp>
        <p:nvSpPr>
          <p:cNvPr id="8" name="Footer Placeholder 4">
            <a:extLst>
              <a:ext uri="{FF2B5EF4-FFF2-40B4-BE49-F238E27FC236}">
                <a16:creationId xmlns:a16="http://schemas.microsoft.com/office/drawing/2014/main" id="{1AD1897B-CF95-496C-8FCC-E5477929FF4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C241D7C-8B2E-445D-A1C4-51FB761528CC}"/>
              </a:ext>
            </a:extLst>
          </p:cNvPr>
          <p:cNvSpPr>
            <a:spLocks noGrp="1"/>
          </p:cNvSpPr>
          <p:nvPr>
            <p:ph type="sldNum" sz="quarter" idx="12"/>
          </p:nvPr>
        </p:nvSpPr>
        <p:spPr/>
        <p:txBody>
          <a:bodyPr/>
          <a:lstStyle>
            <a:lvl1pPr>
              <a:defRPr/>
            </a:lvl1pPr>
          </a:lstStyle>
          <a:p>
            <a:pPr>
              <a:defRPr/>
            </a:pPr>
            <a:fld id="{5A19E2DD-F975-4D51-909C-4A665827DEE7}" type="slidenum">
              <a:rPr lang="en-US" altLang="en-US"/>
              <a:pPr>
                <a:defRPr/>
              </a:pPr>
              <a:t>‹#›</a:t>
            </a:fld>
            <a:endParaRPr lang="en-US" altLang="en-US"/>
          </a:p>
        </p:txBody>
      </p:sp>
    </p:spTree>
    <p:extLst>
      <p:ext uri="{BB962C8B-B14F-4D97-AF65-F5344CB8AC3E}">
        <p14:creationId xmlns:p14="http://schemas.microsoft.com/office/powerpoint/2010/main" val="57454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A742B4A-2913-45AE-AAE5-277D9603F637}"/>
              </a:ext>
            </a:extLst>
          </p:cNvPr>
          <p:cNvSpPr>
            <a:spLocks noGrp="1"/>
          </p:cNvSpPr>
          <p:nvPr>
            <p:ph type="dt" sz="half" idx="10"/>
          </p:nvPr>
        </p:nvSpPr>
        <p:spPr/>
        <p:txBody>
          <a:bodyPr/>
          <a:lstStyle>
            <a:lvl1pPr>
              <a:defRPr/>
            </a:lvl1pPr>
          </a:lstStyle>
          <a:p>
            <a:pPr>
              <a:defRPr/>
            </a:pPr>
            <a:fld id="{DCFEAD1A-6B7A-4B17-B9D2-4B3126A1FEA8}" type="datetimeFigureOut">
              <a:rPr lang="en-US"/>
              <a:pPr>
                <a:defRPr/>
              </a:pPr>
              <a:t>7/25/2022</a:t>
            </a:fld>
            <a:endParaRPr lang="en-US"/>
          </a:p>
        </p:txBody>
      </p:sp>
      <p:sp>
        <p:nvSpPr>
          <p:cNvPr id="4" name="Footer Placeholder 4">
            <a:extLst>
              <a:ext uri="{FF2B5EF4-FFF2-40B4-BE49-F238E27FC236}">
                <a16:creationId xmlns:a16="http://schemas.microsoft.com/office/drawing/2014/main" id="{B479FBCA-7C32-4120-A3F0-2B0F3278A56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C23E8D1-5A6F-45F1-85E2-382310A1E6E4}"/>
              </a:ext>
            </a:extLst>
          </p:cNvPr>
          <p:cNvSpPr>
            <a:spLocks noGrp="1"/>
          </p:cNvSpPr>
          <p:nvPr>
            <p:ph type="sldNum" sz="quarter" idx="12"/>
          </p:nvPr>
        </p:nvSpPr>
        <p:spPr/>
        <p:txBody>
          <a:bodyPr/>
          <a:lstStyle>
            <a:lvl1pPr>
              <a:defRPr/>
            </a:lvl1pPr>
          </a:lstStyle>
          <a:p>
            <a:pPr>
              <a:defRPr/>
            </a:pPr>
            <a:fld id="{0C7F8E3C-8A3D-4132-91FC-F7624D92B1CE}" type="slidenum">
              <a:rPr lang="en-US" altLang="en-US"/>
              <a:pPr>
                <a:defRPr/>
              </a:pPr>
              <a:t>‹#›</a:t>
            </a:fld>
            <a:endParaRPr lang="en-US" altLang="en-US"/>
          </a:p>
        </p:txBody>
      </p:sp>
    </p:spTree>
    <p:extLst>
      <p:ext uri="{BB962C8B-B14F-4D97-AF65-F5344CB8AC3E}">
        <p14:creationId xmlns:p14="http://schemas.microsoft.com/office/powerpoint/2010/main" val="251184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76129B9-D91F-4141-9F62-564F0AA49467}"/>
              </a:ext>
            </a:extLst>
          </p:cNvPr>
          <p:cNvSpPr>
            <a:spLocks noGrp="1"/>
          </p:cNvSpPr>
          <p:nvPr>
            <p:ph type="dt" sz="half" idx="10"/>
          </p:nvPr>
        </p:nvSpPr>
        <p:spPr/>
        <p:txBody>
          <a:bodyPr/>
          <a:lstStyle>
            <a:lvl1pPr>
              <a:defRPr/>
            </a:lvl1pPr>
          </a:lstStyle>
          <a:p>
            <a:pPr>
              <a:defRPr/>
            </a:pPr>
            <a:fld id="{0FDADEFD-95FD-43DD-8AA1-AD6B9C772C37}" type="datetimeFigureOut">
              <a:rPr lang="en-US"/>
              <a:pPr>
                <a:defRPr/>
              </a:pPr>
              <a:t>7/25/2022</a:t>
            </a:fld>
            <a:endParaRPr lang="en-US"/>
          </a:p>
        </p:txBody>
      </p:sp>
      <p:sp>
        <p:nvSpPr>
          <p:cNvPr id="3" name="Footer Placeholder 4">
            <a:extLst>
              <a:ext uri="{FF2B5EF4-FFF2-40B4-BE49-F238E27FC236}">
                <a16:creationId xmlns:a16="http://schemas.microsoft.com/office/drawing/2014/main" id="{20861AAD-C216-446E-ACE7-749FEB8F708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4C6848B-6B5E-4C0B-A1AD-C81C44DF10AA}"/>
              </a:ext>
            </a:extLst>
          </p:cNvPr>
          <p:cNvSpPr>
            <a:spLocks noGrp="1"/>
          </p:cNvSpPr>
          <p:nvPr>
            <p:ph type="sldNum" sz="quarter" idx="12"/>
          </p:nvPr>
        </p:nvSpPr>
        <p:spPr/>
        <p:txBody>
          <a:bodyPr/>
          <a:lstStyle>
            <a:lvl1pPr>
              <a:defRPr/>
            </a:lvl1pPr>
          </a:lstStyle>
          <a:p>
            <a:pPr>
              <a:defRPr/>
            </a:pPr>
            <a:fld id="{87CD1F17-D8AB-48CE-9F8F-BA7E234213A8}" type="slidenum">
              <a:rPr lang="en-US" altLang="en-US"/>
              <a:pPr>
                <a:defRPr/>
              </a:pPr>
              <a:t>‹#›</a:t>
            </a:fld>
            <a:endParaRPr lang="en-US" altLang="en-US"/>
          </a:p>
        </p:txBody>
      </p:sp>
    </p:spTree>
    <p:extLst>
      <p:ext uri="{BB962C8B-B14F-4D97-AF65-F5344CB8AC3E}">
        <p14:creationId xmlns:p14="http://schemas.microsoft.com/office/powerpoint/2010/main" val="334162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78282E63-0DD1-439F-B787-FEE64EB2C9A2}"/>
              </a:ext>
            </a:extLst>
          </p:cNvPr>
          <p:cNvSpPr>
            <a:spLocks noGrp="1"/>
          </p:cNvSpPr>
          <p:nvPr>
            <p:ph type="dt" sz="half" idx="10"/>
          </p:nvPr>
        </p:nvSpPr>
        <p:spPr/>
        <p:txBody>
          <a:bodyPr/>
          <a:lstStyle>
            <a:lvl1pPr>
              <a:defRPr/>
            </a:lvl1pPr>
          </a:lstStyle>
          <a:p>
            <a:pPr>
              <a:defRPr/>
            </a:pPr>
            <a:fld id="{27ADFC01-EB6B-4E87-82BF-731F2D492B72}" type="datetimeFigureOut">
              <a:rPr lang="en-US"/>
              <a:pPr>
                <a:defRPr/>
              </a:pPr>
              <a:t>7/25/2022</a:t>
            </a:fld>
            <a:endParaRPr lang="en-US"/>
          </a:p>
        </p:txBody>
      </p:sp>
      <p:sp>
        <p:nvSpPr>
          <p:cNvPr id="6" name="Footer Placeholder 4">
            <a:extLst>
              <a:ext uri="{FF2B5EF4-FFF2-40B4-BE49-F238E27FC236}">
                <a16:creationId xmlns:a16="http://schemas.microsoft.com/office/drawing/2014/main" id="{2562BB33-E11F-4344-AEBA-39EDB101FB1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88911A-995C-480C-8B9C-C5D54D104C9A}"/>
              </a:ext>
            </a:extLst>
          </p:cNvPr>
          <p:cNvSpPr>
            <a:spLocks noGrp="1"/>
          </p:cNvSpPr>
          <p:nvPr>
            <p:ph type="sldNum" sz="quarter" idx="12"/>
          </p:nvPr>
        </p:nvSpPr>
        <p:spPr/>
        <p:txBody>
          <a:bodyPr/>
          <a:lstStyle>
            <a:lvl1pPr>
              <a:defRPr/>
            </a:lvl1pPr>
          </a:lstStyle>
          <a:p>
            <a:pPr>
              <a:defRPr/>
            </a:pPr>
            <a:fld id="{D585A1EE-A0F7-4BF2-8608-11AC5D7C4B6E}" type="slidenum">
              <a:rPr lang="en-US" altLang="en-US"/>
              <a:pPr>
                <a:defRPr/>
              </a:pPr>
              <a:t>‹#›</a:t>
            </a:fld>
            <a:endParaRPr lang="en-US" altLang="en-US"/>
          </a:p>
        </p:txBody>
      </p:sp>
    </p:spTree>
    <p:extLst>
      <p:ext uri="{BB962C8B-B14F-4D97-AF65-F5344CB8AC3E}">
        <p14:creationId xmlns:p14="http://schemas.microsoft.com/office/powerpoint/2010/main" val="64650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8E2181BB-68D1-4441-A757-92531D3B2824}"/>
              </a:ext>
            </a:extLst>
          </p:cNvPr>
          <p:cNvSpPr>
            <a:spLocks noGrp="1"/>
          </p:cNvSpPr>
          <p:nvPr>
            <p:ph type="dt" sz="half" idx="10"/>
          </p:nvPr>
        </p:nvSpPr>
        <p:spPr/>
        <p:txBody>
          <a:bodyPr/>
          <a:lstStyle>
            <a:lvl1pPr>
              <a:defRPr/>
            </a:lvl1pPr>
          </a:lstStyle>
          <a:p>
            <a:pPr>
              <a:defRPr/>
            </a:pPr>
            <a:fld id="{B8DB1A48-158A-42D3-AF96-569A62FE4FED}" type="datetimeFigureOut">
              <a:rPr lang="en-US"/>
              <a:pPr>
                <a:defRPr/>
              </a:pPr>
              <a:t>7/25/2022</a:t>
            </a:fld>
            <a:endParaRPr lang="en-US"/>
          </a:p>
        </p:txBody>
      </p:sp>
      <p:sp>
        <p:nvSpPr>
          <p:cNvPr id="6" name="Footer Placeholder 4">
            <a:extLst>
              <a:ext uri="{FF2B5EF4-FFF2-40B4-BE49-F238E27FC236}">
                <a16:creationId xmlns:a16="http://schemas.microsoft.com/office/drawing/2014/main" id="{B50279C2-5C32-4A30-A05F-0558D83CEED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30EBFE-3758-4510-985A-A975D634E633}"/>
              </a:ext>
            </a:extLst>
          </p:cNvPr>
          <p:cNvSpPr>
            <a:spLocks noGrp="1"/>
          </p:cNvSpPr>
          <p:nvPr>
            <p:ph type="sldNum" sz="quarter" idx="12"/>
          </p:nvPr>
        </p:nvSpPr>
        <p:spPr/>
        <p:txBody>
          <a:bodyPr/>
          <a:lstStyle>
            <a:lvl1pPr>
              <a:defRPr/>
            </a:lvl1pPr>
          </a:lstStyle>
          <a:p>
            <a:pPr>
              <a:defRPr/>
            </a:pPr>
            <a:fld id="{7A30A2A3-E3CE-43A3-B452-990D5CEB7382}" type="slidenum">
              <a:rPr lang="en-US" altLang="en-US"/>
              <a:pPr>
                <a:defRPr/>
              </a:pPr>
              <a:t>‹#›</a:t>
            </a:fld>
            <a:endParaRPr lang="en-US" altLang="en-US"/>
          </a:p>
        </p:txBody>
      </p:sp>
    </p:spTree>
    <p:extLst>
      <p:ext uri="{BB962C8B-B14F-4D97-AF65-F5344CB8AC3E}">
        <p14:creationId xmlns:p14="http://schemas.microsoft.com/office/powerpoint/2010/main" val="89090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F8A140CA-68C8-4994-A2F2-F999CFA0469F}"/>
              </a:ext>
            </a:extLst>
          </p:cNvPr>
          <p:cNvGrpSpPr>
            <a:grpSpLocks/>
          </p:cNvGrpSpPr>
          <p:nvPr/>
        </p:nvGrpSpPr>
        <p:grpSpPr bwMode="auto">
          <a:xfrm>
            <a:off x="-7938" y="-7938"/>
            <a:ext cx="9169401" cy="6873876"/>
            <a:chOff x="-8467" y="-8468"/>
            <a:chExt cx="9169805" cy="6874935"/>
          </a:xfrm>
        </p:grpSpPr>
        <p:cxnSp>
          <p:nvCxnSpPr>
            <p:cNvPr id="7" name="Straight Connector 6">
              <a:extLst>
                <a:ext uri="{FF2B5EF4-FFF2-40B4-BE49-F238E27FC236}">
                  <a16:creationId xmlns:a16="http://schemas.microsoft.com/office/drawing/2014/main" id="{BFB99877-6311-4F56-9944-07669B582A62}"/>
                </a:ext>
              </a:extLst>
            </p:cNvPr>
            <p:cNvCxnSpPr/>
            <p:nvPr/>
          </p:nvCxnSpPr>
          <p:spPr>
            <a:xfrm flipV="1">
              <a:off x="5130497" y="4175239"/>
              <a:ext cx="4022902" cy="2683288"/>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6365266D-9455-49C7-9151-7338C57E8841}"/>
                </a:ext>
              </a:extLst>
            </p:cNvPr>
            <p:cNvCxnSpPr/>
            <p:nvPr/>
          </p:nvCxnSpPr>
          <p:spPr>
            <a:xfrm>
              <a:off x="7041932" y="-529"/>
              <a:ext cx="1219254" cy="685905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a:extLst>
                <a:ext uri="{FF2B5EF4-FFF2-40B4-BE49-F238E27FC236}">
                  <a16:creationId xmlns:a16="http://schemas.microsoft.com/office/drawing/2014/main" id="{656AE564-9573-45B7-8C00-0A3B1CAF5658}"/>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a:extLst>
                <a:ext uri="{FF2B5EF4-FFF2-40B4-BE49-F238E27FC236}">
                  <a16:creationId xmlns:a16="http://schemas.microsoft.com/office/drawing/2014/main" id="{B3B05FA8-257C-4AAB-A856-14D65A0A31A6}"/>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54C235BC-3E1A-40BB-A094-9EF0EFD111C8}"/>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2BD5ABD2-8A1E-4772-9F3D-333FD9AA29F0}"/>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139D5F8F-FD08-4A89-AF55-B49D9BBC8699}"/>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38DDBD13-ADA5-4594-8DE7-F1B6D5AD43D4}"/>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4CB2E6A1-169B-417C-8BA5-720E5A1B4018}"/>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3669CF3F-306F-47C9-A2A7-F258BD3022EA}"/>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D8299F98-3203-4C0A-B8D9-9A8F1950C406}"/>
              </a:ext>
            </a:extLst>
          </p:cNvPr>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EECA39FA-FBF4-470F-A0F3-E52BE2D14E68}"/>
              </a:ext>
            </a:extLst>
          </p:cNvPr>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F7A2171-722B-4E2D-B053-974A1120F672}"/>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6C2B4F7-0549-421F-B2C8-9CC55567D9FA}" type="datetimeFigureOut">
              <a:rPr lang="en-US"/>
              <a:pPr>
                <a:defRPr/>
              </a:pPr>
              <a:t>7/25/2022</a:t>
            </a:fld>
            <a:endParaRPr lang="en-US"/>
          </a:p>
        </p:txBody>
      </p:sp>
      <p:sp>
        <p:nvSpPr>
          <p:cNvPr id="5" name="Footer Placeholder 4">
            <a:extLst>
              <a:ext uri="{FF2B5EF4-FFF2-40B4-BE49-F238E27FC236}">
                <a16:creationId xmlns:a16="http://schemas.microsoft.com/office/drawing/2014/main" id="{02113806-F7DE-496C-ADDD-4CD80364F76F}"/>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4B457D66-E6CA-4AC4-AD0F-BCA88DB2FED8}"/>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a:defRPr sz="900">
                <a:solidFill>
                  <a:schemeClr val="accent1"/>
                </a:solidFill>
              </a:defRPr>
            </a:lvl1pPr>
          </a:lstStyle>
          <a:p>
            <a:pPr>
              <a:defRPr/>
            </a:pPr>
            <a:fld id="{1ABF0FD6-6F0B-49AF-ADF0-685BEFA317C9}"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189"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90" r:id="rId11"/>
    <p:sldLayoutId id="2147484185" r:id="rId12"/>
    <p:sldLayoutId id="2147484191" r:id="rId13"/>
    <p:sldLayoutId id="2147484186" r:id="rId14"/>
    <p:sldLayoutId id="2147484187" r:id="rId15"/>
    <p:sldLayoutId id="2147484188"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FFFFFF"/>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FFFFFF"/>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FFFFFF"/>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FFFFFF"/>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FFFFFF"/>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audio" Target="file:///C:\Users\Aura\Desktop\prezentare%20tifesti%20_finished_\Gheorghe%20Zamfir%20-%20Einsamer%20Hirte.mp3" TargetMode="External"/><Relationship Id="rId5" Type="http://schemas.openxmlformats.org/officeDocument/2006/relationships/image" Target="../media/image14.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audio" Target="file:///C:\Users\Aura\Desktop\prezentare%20tifesti%20_finished_\Gheorghe%20Zamfir%20-%20Einsamer%20Hirte.mp3" TargetMode="Externa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3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D1377-2513-408C-9105-32D17D234E47}"/>
              </a:ext>
            </a:extLst>
          </p:cNvPr>
          <p:cNvSpPr>
            <a:spLocks noGrp="1"/>
          </p:cNvSpPr>
          <p:nvPr>
            <p:ph type="ctrTitle"/>
          </p:nvPr>
        </p:nvSpPr>
        <p:spPr>
          <a:xfrm>
            <a:off x="1143000" y="1098550"/>
            <a:ext cx="6794500" cy="3886200"/>
          </a:xfrm>
        </p:spPr>
        <p:txBody>
          <a:bodyPr>
            <a:normAutofit fontScale="90000"/>
          </a:bodyPr>
          <a:lstStyle/>
          <a:p>
            <a:pPr eaLnBrk="1" hangingPunct="1">
              <a:defRPr/>
            </a:pPr>
            <a:br>
              <a:rPr lang="en-US" b="1" i="1" dirty="0"/>
            </a:br>
            <a:br>
              <a:rPr lang="en-US" b="1" i="1" dirty="0"/>
            </a:br>
            <a:br>
              <a:rPr lang="en-US" b="1" i="1" dirty="0"/>
            </a:br>
            <a:br>
              <a:rPr lang="en-US" b="1" i="1" dirty="0"/>
            </a:br>
            <a:r>
              <a:rPr lang="ro-RO" b="1" i="1" dirty="0"/>
              <a:t>  </a:t>
            </a:r>
            <a:endParaRPr lang="en-US" dirty="0"/>
          </a:p>
        </p:txBody>
      </p:sp>
      <p:sp>
        <p:nvSpPr>
          <p:cNvPr id="6147" name="Rectangle 3">
            <a:extLst>
              <a:ext uri="{FF2B5EF4-FFF2-40B4-BE49-F238E27FC236}">
                <a16:creationId xmlns:a16="http://schemas.microsoft.com/office/drawing/2014/main" id="{344D411F-FFA5-476C-8306-D17FC06118AB}"/>
              </a:ext>
            </a:extLst>
          </p:cNvPr>
          <p:cNvSpPr>
            <a:spLocks noChangeArrowheads="1"/>
          </p:cNvSpPr>
          <p:nvPr/>
        </p:nvSpPr>
        <p:spPr bwMode="auto">
          <a:xfrm>
            <a:off x="1295400" y="2105025"/>
            <a:ext cx="63246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algn="ctr">
              <a:lnSpc>
                <a:spcPct val="107000"/>
              </a:lnSpc>
              <a:spcBef>
                <a:spcPct val="0"/>
              </a:spcBef>
              <a:buClrTx/>
              <a:buSzTx/>
              <a:buFontTx/>
              <a:buNone/>
            </a:pPr>
            <a:r>
              <a:rPr lang="en-US" altLang="en-US" sz="2100" b="1" i="1">
                <a:solidFill>
                  <a:srgbClr val="111111"/>
                </a:solidFill>
                <a:latin typeface="Times New Roman" panose="02020603050405020304" pitchFamily="18" charset="0"/>
                <a:cs typeface="Times New Roman" panose="02020603050405020304" pitchFamily="18" charset="0"/>
              </a:rPr>
              <a:t>MOTIVATION III </a:t>
            </a:r>
            <a:r>
              <a:rPr lang="ro-RO" altLang="en-US" sz="2100" b="1" i="1">
                <a:solidFill>
                  <a:srgbClr val="111111"/>
                </a:solidFill>
                <a:latin typeface="Times New Roman" panose="02020603050405020304" pitchFamily="18" charset="0"/>
                <a:cs typeface="Times New Roman" panose="02020603050405020304" pitchFamily="18" charset="0"/>
              </a:rPr>
              <a:t>- </a:t>
            </a:r>
            <a:r>
              <a:rPr lang="en-US" altLang="en-US" sz="2100" b="1" i="1">
                <a:solidFill>
                  <a:srgbClr val="111111"/>
                </a:solidFill>
                <a:latin typeface="Times New Roman" panose="02020603050405020304" pitchFamily="18" charset="0"/>
                <a:cs typeface="Times New Roman" panose="02020603050405020304" pitchFamily="18" charset="0"/>
              </a:rPr>
              <a:t>21</a:t>
            </a:r>
            <a:r>
              <a:rPr lang="en-US" altLang="en-US" sz="2100" b="1" i="1" baseline="30000">
                <a:solidFill>
                  <a:srgbClr val="111111"/>
                </a:solidFill>
                <a:latin typeface="Times New Roman" panose="02020603050405020304" pitchFamily="18" charset="0"/>
                <a:cs typeface="Times New Roman" panose="02020603050405020304" pitchFamily="18" charset="0"/>
              </a:rPr>
              <a:t>st</a:t>
            </a:r>
            <a:r>
              <a:rPr lang="en-US" altLang="en-US" sz="2100" b="1" i="1">
                <a:solidFill>
                  <a:srgbClr val="111111"/>
                </a:solidFill>
                <a:latin typeface="Times New Roman" panose="02020603050405020304" pitchFamily="18" charset="0"/>
                <a:cs typeface="Times New Roman" panose="02020603050405020304" pitchFamily="18" charset="0"/>
              </a:rPr>
              <a:t> CENTURY STUDENTS</a:t>
            </a:r>
            <a:endParaRPr lang="en-US" altLang="en-US" sz="2100">
              <a:solidFill>
                <a:schemeClr val="tx1"/>
              </a:solidFill>
              <a:latin typeface="Times New Roman" panose="02020603050405020304" pitchFamily="18" charset="0"/>
              <a:cs typeface="Times New Roman" panose="02020603050405020304" pitchFamily="18" charset="0"/>
            </a:endParaRPr>
          </a:p>
        </p:txBody>
      </p:sp>
      <p:pic>
        <p:nvPicPr>
          <p:cNvPr id="6148" name="Picture 4" descr="EU-flag-Erasmus-_vect_POS.jpg">
            <a:extLst>
              <a:ext uri="{FF2B5EF4-FFF2-40B4-BE49-F238E27FC236}">
                <a16:creationId xmlns:a16="http://schemas.microsoft.com/office/drawing/2014/main" id="{20F74F22-5FDB-4E1D-B72E-0E95B11C337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8200" y="725488"/>
            <a:ext cx="119538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Image result for steag turcia">
            <a:extLst>
              <a:ext uri="{FF2B5EF4-FFF2-40B4-BE49-F238E27FC236}">
                <a16:creationId xmlns:a16="http://schemas.microsoft.com/office/drawing/2014/main" id="{0A86B332-3879-4290-9239-57479E900FC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2413" y="4525963"/>
            <a:ext cx="1646237"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3" descr="Image result">
            <a:extLst>
              <a:ext uri="{FF2B5EF4-FFF2-40B4-BE49-F238E27FC236}">
                <a16:creationId xmlns:a16="http://schemas.microsoft.com/office/drawing/2014/main" id="{6F572F85-89D3-42BE-925D-27CF1241572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81225" y="4551363"/>
            <a:ext cx="1719263"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9">
            <a:extLst>
              <a:ext uri="{FF2B5EF4-FFF2-40B4-BE49-F238E27FC236}">
                <a16:creationId xmlns:a16="http://schemas.microsoft.com/office/drawing/2014/main" id="{87248C3D-15AC-4DB3-98FD-108256B49F63}"/>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46525" y="2886075"/>
            <a:ext cx="1539875"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2">
            <a:extLst>
              <a:ext uri="{FF2B5EF4-FFF2-40B4-BE49-F238E27FC236}">
                <a16:creationId xmlns:a16="http://schemas.microsoft.com/office/drawing/2014/main" id="{1880A210-1203-4A47-8413-8810C3E1F7E4}"/>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47800" y="2914650"/>
            <a:ext cx="1465263"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6">
            <a:extLst>
              <a:ext uri="{FF2B5EF4-FFF2-40B4-BE49-F238E27FC236}">
                <a16:creationId xmlns:a16="http://schemas.microsoft.com/office/drawing/2014/main" id="{26D4667F-E688-4C9F-81A6-7BEEB2539741}"/>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58025" y="728663"/>
            <a:ext cx="11620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8">
            <a:extLst>
              <a:ext uri="{FF2B5EF4-FFF2-40B4-BE49-F238E27FC236}">
                <a16:creationId xmlns:a16="http://schemas.microsoft.com/office/drawing/2014/main" id="{E3BF0EF8-4B33-487E-9D41-E2CC8B58048B}"/>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752850" y="755650"/>
            <a:ext cx="1574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2">
            <a:extLst>
              <a:ext uri="{FF2B5EF4-FFF2-40B4-BE49-F238E27FC236}">
                <a16:creationId xmlns:a16="http://schemas.microsoft.com/office/drawing/2014/main" id="{DEBA463B-A7FF-47A1-9147-006677E7FDBB}"/>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156325" y="2908300"/>
            <a:ext cx="15494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belditours.ro/fisiere/4/23878_delta-dunarii.jpg">
            <a:extLst>
              <a:ext uri="{FF2B5EF4-FFF2-40B4-BE49-F238E27FC236}">
                <a16:creationId xmlns:a16="http://schemas.microsoft.com/office/drawing/2014/main" id="{796E1FAB-5F4A-4DD3-8D78-DCAB477A529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AF85B41-563E-4EA4-AA9A-A5AAA7E65F13}"/>
              </a:ext>
            </a:extLst>
          </p:cNvPr>
          <p:cNvSpPr>
            <a:spLocks noChangeArrowheads="1"/>
          </p:cNvSpPr>
          <p:nvPr/>
        </p:nvSpPr>
        <p:spPr bwMode="auto">
          <a:xfrm rot="269743">
            <a:off x="4279900" y="3086100"/>
            <a:ext cx="4224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algn="ctr" eaLnBrk="1" hangingPunct="1">
              <a:spcBef>
                <a:spcPct val="0"/>
              </a:spcBef>
              <a:buClrTx/>
              <a:buSzTx/>
              <a:buFontTx/>
              <a:buNone/>
            </a:pPr>
            <a:r>
              <a:rPr lang="en-US" altLang="en-US" b="1">
                <a:solidFill>
                  <a:schemeClr val="tx1"/>
                </a:solidFill>
                <a:latin typeface="Times New Roman" panose="02020603050405020304" pitchFamily="18" charset="0"/>
                <a:cs typeface="Times New Roman" panose="02020603050405020304" pitchFamily="18" charset="0"/>
              </a:rPr>
              <a:t>VORONET    MONASTERY</a:t>
            </a:r>
            <a:endParaRPr lang="ro-RO" altLang="en-US" b="1">
              <a:solidFill>
                <a:schemeClr val="tx1"/>
              </a:solidFill>
              <a:latin typeface="Times New Roman" panose="02020603050405020304" pitchFamily="18" charset="0"/>
              <a:cs typeface="Times New Roman" panose="02020603050405020304" pitchFamily="18" charset="0"/>
            </a:endParaRPr>
          </a:p>
        </p:txBody>
      </p:sp>
      <p:pic>
        <p:nvPicPr>
          <p:cNvPr id="17411" name="Picture 3" descr="http://upload.wikimedia.org/wikipedia/commons/thumb/5/5f/Biserica_si_curtea_manastirii_Sucevita.jpg/800px-Biserica_si_curtea_manastirii_Sucevita.jpg">
            <a:extLst>
              <a:ext uri="{FF2B5EF4-FFF2-40B4-BE49-F238E27FC236}">
                <a16:creationId xmlns:a16="http://schemas.microsoft.com/office/drawing/2014/main" id="{01A72DC1-2055-4B25-8F8C-D5B3027F5A5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8200" y="3505200"/>
            <a:ext cx="3048000"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4">
            <a:extLst>
              <a:ext uri="{FF2B5EF4-FFF2-40B4-BE49-F238E27FC236}">
                <a16:creationId xmlns:a16="http://schemas.microsoft.com/office/drawing/2014/main" id="{F6A550C1-1AD7-4B02-83DD-E41810842E30}"/>
              </a:ext>
            </a:extLst>
          </p:cNvPr>
          <p:cNvSpPr>
            <a:spLocks noChangeArrowheads="1"/>
          </p:cNvSpPr>
          <p:nvPr/>
        </p:nvSpPr>
        <p:spPr bwMode="auto">
          <a:xfrm>
            <a:off x="990600" y="3048000"/>
            <a:ext cx="3573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eaLnBrk="1" hangingPunct="1">
              <a:spcBef>
                <a:spcPct val="0"/>
              </a:spcBef>
              <a:buClrTx/>
              <a:buSzTx/>
              <a:buFontTx/>
              <a:buNone/>
            </a:pPr>
            <a:r>
              <a:rPr lang="ro-RO" altLang="en-US" b="1">
                <a:solidFill>
                  <a:schemeClr val="tx1"/>
                </a:solidFill>
                <a:latin typeface="Times New Roman" panose="02020603050405020304" pitchFamily="18" charset="0"/>
                <a:cs typeface="Times New Roman" panose="02020603050405020304" pitchFamily="18" charset="0"/>
              </a:rPr>
              <a:t>SUCEVIȚA</a:t>
            </a:r>
            <a:r>
              <a:rPr lang="en-US" altLang="en-US" b="1">
                <a:solidFill>
                  <a:schemeClr val="tx1"/>
                </a:solidFill>
                <a:latin typeface="Times New Roman" panose="02020603050405020304" pitchFamily="18" charset="0"/>
                <a:cs typeface="Times New Roman" panose="02020603050405020304" pitchFamily="18" charset="0"/>
              </a:rPr>
              <a:t> MONASTERY</a:t>
            </a:r>
            <a:r>
              <a:rPr lang="ro-RO" altLang="en-US" b="1">
                <a:solidFill>
                  <a:schemeClr val="tx1"/>
                </a:solidFill>
                <a:latin typeface="Times New Roman" panose="02020603050405020304" pitchFamily="18" charset="0"/>
                <a:cs typeface="Times New Roman" panose="02020603050405020304" pitchFamily="18" charset="0"/>
              </a:rPr>
              <a:t> </a:t>
            </a:r>
            <a:endParaRPr lang="en-US" altLang="en-US">
              <a:solidFill>
                <a:schemeClr val="tx1"/>
              </a:solidFill>
              <a:latin typeface="Calibri" panose="020F0502020204030204" pitchFamily="34" charset="0"/>
            </a:endParaRPr>
          </a:p>
        </p:txBody>
      </p:sp>
      <p:pic>
        <p:nvPicPr>
          <p:cNvPr id="17413" name="Picture 9" descr="Image result for voronet monastery">
            <a:extLst>
              <a:ext uri="{FF2B5EF4-FFF2-40B4-BE49-F238E27FC236}">
                <a16:creationId xmlns:a16="http://schemas.microsoft.com/office/drawing/2014/main" id="{E57E77C9-BE53-4C9D-A5DD-3D5DEE6947B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64063" y="3544888"/>
            <a:ext cx="3284537"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
            <a:extLst>
              <a:ext uri="{FF2B5EF4-FFF2-40B4-BE49-F238E27FC236}">
                <a16:creationId xmlns:a16="http://schemas.microsoft.com/office/drawing/2014/main" id="{045116C9-EFCF-45E0-B613-9A2C2CAEC1E1}"/>
              </a:ext>
            </a:extLst>
          </p:cNvPr>
          <p:cNvSpPr>
            <a:spLocks noChangeArrowheads="1"/>
          </p:cNvSpPr>
          <p:nvPr/>
        </p:nvSpPr>
        <p:spPr bwMode="auto">
          <a:xfrm>
            <a:off x="609600" y="141288"/>
            <a:ext cx="79025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defRPr/>
            </a:pPr>
            <a:r>
              <a:rPr lang="en-US" altLang="en-US" dirty="0">
                <a:solidFill>
                  <a:schemeClr val="tx1"/>
                </a:solidFill>
                <a:latin typeface="Times New Roman" panose="02020603050405020304" pitchFamily="18" charset="0"/>
                <a:cs typeface="Times New Roman" panose="02020603050405020304" pitchFamily="18" charset="0"/>
              </a:rPr>
              <a:t>                     </a:t>
            </a:r>
          </a:p>
          <a:p>
            <a:pPr eaLnBrk="1" hangingPunct="1">
              <a:spcBef>
                <a:spcPct val="0"/>
              </a:spcBef>
              <a:buClrTx/>
              <a:buSzTx/>
              <a:buFontTx/>
              <a:buNone/>
              <a:defRPr/>
            </a:pP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000" b="1" dirty="0">
                <a:solidFill>
                  <a:schemeClr val="accent5"/>
                </a:solidFill>
                <a:latin typeface="Algerian" panose="04020705040A02060702" pitchFamily="82" charset="0"/>
                <a:cs typeface="Times New Roman" panose="02020603050405020304" pitchFamily="18" charset="0"/>
              </a:rPr>
              <a:t>MONASTERIES OF BUCOVINA</a:t>
            </a:r>
          </a:p>
          <a:p>
            <a:pPr eaLnBrk="1" hangingPunct="1">
              <a:spcBef>
                <a:spcPct val="0"/>
              </a:spcBef>
              <a:buClrTx/>
              <a:buSzTx/>
              <a:buFontTx/>
              <a:buNone/>
              <a:defRPr/>
            </a:pPr>
            <a:endParaRPr lang="en-US" altLang="en-US"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defRPr/>
            </a:pPr>
            <a:endParaRPr lang="en-US" altLang="en-US" dirty="0">
              <a:solidFill>
                <a:schemeClr val="tx1"/>
              </a:solidFill>
              <a:latin typeface="Times New Roman" panose="02020603050405020304" pitchFamily="18" charset="0"/>
              <a:cs typeface="Times New Roman" panose="02020603050405020304" pitchFamily="18" charset="0"/>
            </a:endParaRPr>
          </a:p>
          <a:p>
            <a:pPr eaLnBrk="1" hangingPunct="1">
              <a:spcBef>
                <a:spcPct val="0"/>
              </a:spcBef>
              <a:buClrTx/>
              <a:buSzTx/>
              <a:buFontTx/>
              <a:buNone/>
              <a:defRPr/>
            </a:pPr>
            <a:r>
              <a:rPr lang="en-US" altLang="en-US" b="1" dirty="0">
                <a:solidFill>
                  <a:schemeClr val="tx1"/>
                </a:solidFill>
                <a:latin typeface="Times New Roman" panose="02020603050405020304" pitchFamily="18" charset="0"/>
                <a:cs typeface="Times New Roman" panose="02020603050405020304" pitchFamily="18" charset="0"/>
              </a:rPr>
              <a:t>Among the most picturesque treasures of Romania are the Painted Monasteries of Bucovina .Their painted exterior walls are decorated with elaborate 15th and 16th century frescoes featuring portraits of saints and prophets, scenes from the life of Jesus.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C4E1D26-FD63-490F-8518-901EE313A853}"/>
              </a:ext>
            </a:extLst>
          </p:cNvPr>
          <p:cNvSpPr>
            <a:spLocks noGrp="1"/>
          </p:cNvSpPr>
          <p:nvPr>
            <p:ph type="title"/>
          </p:nvPr>
        </p:nvSpPr>
        <p:spPr/>
        <p:txBody>
          <a:bodyPr/>
          <a:lstStyle/>
          <a:p>
            <a:pPr eaLnBrk="1" hangingPunct="1"/>
            <a:endParaRPr lang="en-US" altLang="en-US"/>
          </a:p>
        </p:txBody>
      </p:sp>
      <p:sp>
        <p:nvSpPr>
          <p:cNvPr id="18435" name="Content Placeholder 2">
            <a:extLst>
              <a:ext uri="{FF2B5EF4-FFF2-40B4-BE49-F238E27FC236}">
                <a16:creationId xmlns:a16="http://schemas.microsoft.com/office/drawing/2014/main" id="{5F69CF71-E557-45D8-99C8-E22ED2F15D20}"/>
              </a:ext>
            </a:extLst>
          </p:cNvPr>
          <p:cNvSpPr>
            <a:spLocks noGrp="1"/>
          </p:cNvSpPr>
          <p:nvPr>
            <p:ph idx="1"/>
          </p:nvPr>
        </p:nvSpPr>
        <p:spPr/>
        <p:txBody>
          <a:bodyPr/>
          <a:lstStyle/>
          <a:p>
            <a:pPr eaLnBrk="1" hangingPunct="1"/>
            <a:endParaRPr lang="en-US" altLang="en-US"/>
          </a:p>
        </p:txBody>
      </p:sp>
      <p:pic>
        <p:nvPicPr>
          <p:cNvPr id="18436" name="Picture 2" descr="http://www.bucovinatours.ch/images/voronet/voronet10.jpg">
            <a:extLst>
              <a:ext uri="{FF2B5EF4-FFF2-40B4-BE49-F238E27FC236}">
                <a16:creationId xmlns:a16="http://schemas.microsoft.com/office/drawing/2014/main" id="{2E5EAD09-9673-4963-B8E6-EF93F3C5C8B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4">
            <a:extLst>
              <a:ext uri="{FF2B5EF4-FFF2-40B4-BE49-F238E27FC236}">
                <a16:creationId xmlns:a16="http://schemas.microsoft.com/office/drawing/2014/main" id="{7381E173-A84A-4291-A108-A1E43C077D8E}"/>
              </a:ext>
            </a:extLst>
          </p:cNvPr>
          <p:cNvSpPr>
            <a:spLocks noChangeArrowheads="1"/>
          </p:cNvSpPr>
          <p:nvPr/>
        </p:nvSpPr>
        <p:spPr bwMode="auto">
          <a:xfrm>
            <a:off x="609600" y="228600"/>
            <a:ext cx="8001000" cy="708025"/>
          </a:xfrm>
          <a:prstGeom prst="rect">
            <a:avLst/>
          </a:prstGeom>
          <a:noFill/>
          <a:ln w="9525">
            <a:noFill/>
            <a:miter lim="800000"/>
            <a:headEnd/>
            <a:tailEnd/>
          </a:ln>
        </p:spPr>
        <p:txBody>
          <a:bodyPr>
            <a:spAutoFit/>
          </a:bodyPr>
          <a:lstStyle/>
          <a:p>
            <a:pPr algn="ctr">
              <a:defRPr/>
            </a:pPr>
            <a:r>
              <a:rPr lang="en-US" sz="2000" b="1" dirty="0">
                <a:solidFill>
                  <a:schemeClr val="accent5"/>
                </a:solidFill>
                <a:latin typeface="Algerian" panose="04020705040A02060702" pitchFamily="82" charset="0"/>
              </a:rPr>
              <a:t>Monastery </a:t>
            </a:r>
            <a:r>
              <a:rPr lang="en-US" sz="2000" b="1" dirty="0" err="1">
                <a:solidFill>
                  <a:schemeClr val="accent5"/>
                </a:solidFill>
                <a:latin typeface="Algerian" panose="04020705040A02060702" pitchFamily="82" charset="0"/>
              </a:rPr>
              <a:t>Sucevita</a:t>
            </a:r>
            <a:r>
              <a:rPr lang="en-US" sz="2000" b="1" dirty="0">
                <a:solidFill>
                  <a:schemeClr val="accent5"/>
                </a:solidFill>
                <a:latin typeface="Algerian" panose="04020705040A02060702" pitchFamily="82" charset="0"/>
              </a:rPr>
              <a:t> -  </a:t>
            </a:r>
            <a:r>
              <a:rPr lang="en-US" sz="2000" b="1" dirty="0" err="1">
                <a:solidFill>
                  <a:schemeClr val="accent5"/>
                </a:solidFill>
                <a:latin typeface="Algerian" panose="04020705040A02060702" pitchFamily="82" charset="0"/>
              </a:rPr>
              <a:t>Suceava</a:t>
            </a:r>
            <a:r>
              <a:rPr lang="en-US" sz="2000" b="1" dirty="0">
                <a:solidFill>
                  <a:schemeClr val="accent5"/>
                </a:solidFill>
                <a:latin typeface="Algerian" panose="04020705040A02060702" pitchFamily="82" charset="0"/>
              </a:rPr>
              <a:t>, Inscribed on UNESCO world cultural heritage list.</a:t>
            </a:r>
            <a:r>
              <a:rPr lang="vi-VN" dirty="0">
                <a:solidFill>
                  <a:schemeClr val="accent5"/>
                </a:solidFill>
              </a:rPr>
              <a:t>. </a:t>
            </a:r>
            <a:endParaRPr lang="en-US" b="1" dirty="0">
              <a:solidFill>
                <a:schemeClr val="accent5"/>
              </a:solidFill>
              <a:latin typeface="Calibri" pitchFamily="34" charset="0"/>
            </a:endParaRPr>
          </a:p>
        </p:txBody>
      </p:sp>
    </p:spTree>
  </p:cSld>
  <p:clrMapOvr>
    <a:masterClrMapping/>
  </p:clrMapOvr>
  <p:transition spd="slow" advTm="7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costum-stilizat1.jpg">
            <a:extLst>
              <a:ext uri="{FF2B5EF4-FFF2-40B4-BE49-F238E27FC236}">
                <a16:creationId xmlns:a16="http://schemas.microsoft.com/office/drawing/2014/main" id="{47961D50-AB4A-44DD-974B-20C3B419B08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44900" y="2493963"/>
            <a:ext cx="2063750"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descr="oua_incodeiate.jpg">
            <a:extLst>
              <a:ext uri="{FF2B5EF4-FFF2-40B4-BE49-F238E27FC236}">
                <a16:creationId xmlns:a16="http://schemas.microsoft.com/office/drawing/2014/main" id="{9043E3C2-F52F-4446-AD24-72B700941A5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521733">
            <a:off x="5716588" y="1916113"/>
            <a:ext cx="3267075"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descr="985dd5761c7938020d822b028199ab00.jpg">
            <a:extLst>
              <a:ext uri="{FF2B5EF4-FFF2-40B4-BE49-F238E27FC236}">
                <a16:creationId xmlns:a16="http://schemas.microsoft.com/office/drawing/2014/main" id="{B0CC8BD3-015C-460E-AC49-45F404A9F0C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527443">
            <a:off x="5764213" y="41656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targ-national-mestesuguri-artizanat-18.jpg">
            <a:extLst>
              <a:ext uri="{FF2B5EF4-FFF2-40B4-BE49-F238E27FC236}">
                <a16:creationId xmlns:a16="http://schemas.microsoft.com/office/drawing/2014/main" id="{63999BE2-62A1-4103-BDCE-F446E6FC1080}"/>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285314">
            <a:off x="234950" y="1797050"/>
            <a:ext cx="33369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5">
            <a:extLst>
              <a:ext uri="{FF2B5EF4-FFF2-40B4-BE49-F238E27FC236}">
                <a16:creationId xmlns:a16="http://schemas.microsoft.com/office/drawing/2014/main" id="{5512E7D7-5546-42BA-9B6E-8CE6E6B55CA7}"/>
              </a:ext>
            </a:extLst>
          </p:cNvPr>
          <p:cNvSpPr txBox="1">
            <a:spLocks noChangeArrowheads="1"/>
          </p:cNvSpPr>
          <p:nvPr/>
        </p:nvSpPr>
        <p:spPr bwMode="auto">
          <a:xfrm>
            <a:off x="523875" y="-400050"/>
            <a:ext cx="823912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defRPr/>
            </a:pPr>
            <a:endParaRPr lang="en-US" altLang="en-US" sz="1200" dirty="0">
              <a:solidFill>
                <a:schemeClr val="tx1"/>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defRPr/>
            </a:pPr>
            <a:endParaRPr lang="en-US" altLang="en-US" dirty="0">
              <a:solidFill>
                <a:schemeClr val="tx1"/>
              </a:solidFill>
              <a:latin typeface="Algerian" panose="04020705040A02060702" pitchFamily="82" charset="0"/>
              <a:cs typeface="Times New Roman" panose="02020603050405020304" pitchFamily="18" charset="0"/>
            </a:endParaRPr>
          </a:p>
          <a:p>
            <a:pPr algn="ctr" eaLnBrk="1" hangingPunct="1">
              <a:spcBef>
                <a:spcPct val="0"/>
              </a:spcBef>
              <a:buClrTx/>
              <a:buSzTx/>
              <a:buFontTx/>
              <a:buNone/>
              <a:defRPr/>
            </a:pPr>
            <a:r>
              <a:rPr lang="en-US" altLang="en-US" sz="2000" b="1" dirty="0">
                <a:solidFill>
                  <a:schemeClr val="accent5"/>
                </a:solidFill>
                <a:latin typeface="Algerian" panose="04020705040A02060702" pitchFamily="82" charset="0"/>
                <a:cs typeface="Times New Roman" panose="02020603050405020304" pitchFamily="18" charset="0"/>
              </a:rPr>
              <a:t>CUSTOMS AND TRADITIONS</a:t>
            </a:r>
            <a:endParaRPr lang="en-US" altLang="en-US" sz="2000" b="1" dirty="0">
              <a:solidFill>
                <a:schemeClr val="accent5"/>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defRPr/>
            </a:pPr>
            <a:r>
              <a:rPr lang="en-US" altLang="en-US" b="1" dirty="0">
                <a:solidFill>
                  <a:schemeClr val="tx1"/>
                </a:solidFill>
                <a:latin typeface="Times New Roman" panose="02020603050405020304" pitchFamily="18" charset="0"/>
                <a:cs typeface="Times New Roman" panose="02020603050405020304" pitchFamily="18" charset="0"/>
              </a:rPr>
              <a:t>The Romanian culture is very rich in tradition and folklore. Wood carvings, </a:t>
            </a:r>
            <a:r>
              <a:rPr lang="en-US" altLang="en-US" b="1" dirty="0" err="1">
                <a:solidFill>
                  <a:schemeClr val="tx1"/>
                </a:solidFill>
                <a:latin typeface="Times New Roman" panose="02020603050405020304" pitchFamily="18" charset="0"/>
                <a:cs typeface="Times New Roman" panose="02020603050405020304" pitchFamily="18" charset="0"/>
              </a:rPr>
              <a:t>skilfully</a:t>
            </a:r>
            <a:r>
              <a:rPr lang="en-US" altLang="en-US" b="1" dirty="0">
                <a:solidFill>
                  <a:schemeClr val="tx1"/>
                </a:solidFill>
                <a:latin typeface="Times New Roman" panose="02020603050405020304" pitchFamily="18" charset="0"/>
                <a:cs typeface="Times New Roman" panose="02020603050405020304" pitchFamily="18" charset="0"/>
              </a:rPr>
              <a:t> woven carpets, and pottery are some of the elements of traditional Romanian culture.</a:t>
            </a:r>
          </a:p>
          <a:p>
            <a:pPr algn="ctr" eaLnBrk="1" hangingPunct="1">
              <a:spcBef>
                <a:spcPct val="0"/>
              </a:spcBef>
              <a:buClrTx/>
              <a:buSzTx/>
              <a:buFontTx/>
              <a:buNone/>
              <a:defRPr/>
            </a:pPr>
            <a:r>
              <a:rPr lang="en-US" altLang="en-US" b="1" dirty="0">
                <a:solidFill>
                  <a:schemeClr val="tx1"/>
                </a:solidFill>
                <a:latin typeface="Times New Roman" panose="02020603050405020304" pitchFamily="18" charset="0"/>
                <a:cs typeface="Times New Roman" panose="02020603050405020304" pitchFamily="18" charset="0"/>
              </a:rPr>
              <a:t> Special folk arts of Romania are the decorated Easter eggs and painted glas</a:t>
            </a:r>
            <a:r>
              <a:rPr lang="en-US" altLang="en-US" b="1" dirty="0">
                <a:solidFill>
                  <a:schemeClr val="tx1"/>
                </a:solidFill>
                <a:latin typeface="Calibri" panose="020F0502020204030204" pitchFamily="34" charset="0"/>
              </a:rPr>
              <a:t>s.</a:t>
            </a:r>
            <a:r>
              <a:rPr lang="en-US" altLang="en-US" sz="3200" dirty="0">
                <a:solidFill>
                  <a:schemeClr val="tx1"/>
                </a:solidFill>
                <a:latin typeface="Calibri" panose="020F0502020204030204" pitchFamily="34" charset="0"/>
              </a:rPr>
              <a:t> </a:t>
            </a:r>
            <a:endParaRPr lang="en-US" altLang="en-US" sz="2400" b="1" dirty="0">
              <a:solidFill>
                <a:schemeClr val="tx1"/>
              </a:solidFill>
              <a:latin typeface="Algerian" panose="04020705040A02060702" pitchFamily="82" charset="0"/>
            </a:endParaRPr>
          </a:p>
        </p:txBody>
      </p:sp>
      <p:pic>
        <p:nvPicPr>
          <p:cNvPr id="19463" name="Picture 6" descr="11505.jpg">
            <a:extLst>
              <a:ext uri="{FF2B5EF4-FFF2-40B4-BE49-F238E27FC236}">
                <a16:creationId xmlns:a16="http://schemas.microsoft.com/office/drawing/2014/main" id="{A48FB41A-5269-47AF-BA78-A2FDB6BDE866}"/>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rot="-557233">
            <a:off x="687388" y="42037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E34C551-A14F-4CB9-9BC5-4C01BD799FCB}"/>
              </a:ext>
            </a:extLst>
          </p:cNvPr>
          <p:cNvSpPr>
            <a:spLocks noGrp="1"/>
          </p:cNvSpPr>
          <p:nvPr>
            <p:ph type="title"/>
          </p:nvPr>
        </p:nvSpPr>
        <p:spPr>
          <a:xfrm>
            <a:off x="471488" y="685800"/>
            <a:ext cx="7494587" cy="2125663"/>
          </a:xfrm>
        </p:spPr>
        <p:txBody>
          <a:bodyPr rtlCol="0"/>
          <a:lstStyle/>
          <a:p>
            <a:pPr eaLnBrk="1" fontAlgn="auto" hangingPunct="1">
              <a:spcAft>
                <a:spcPts val="0"/>
              </a:spcAft>
              <a:defRPr/>
            </a:pPr>
            <a:r>
              <a:rPr lang="en-US" altLang="en-US" sz="2000" b="1" dirty="0">
                <a:solidFill>
                  <a:schemeClr val="accent5"/>
                </a:solidFill>
                <a:latin typeface="Algerian" panose="04020705040A02060702" pitchFamily="82" charset="0"/>
                <a:cs typeface="Times New Roman" panose="02020603050405020304" pitchFamily="18" charset="0"/>
              </a:rPr>
              <a:t>                                                   </a:t>
            </a:r>
            <a:r>
              <a:rPr lang="ro-RO" altLang="en-US" sz="2000" b="1" dirty="0">
                <a:solidFill>
                  <a:schemeClr val="accent5"/>
                </a:solidFill>
                <a:latin typeface="Algerian" panose="04020705040A02060702" pitchFamily="82" charset="0"/>
                <a:cs typeface="Times New Roman" panose="02020603050405020304" pitchFamily="18" charset="0"/>
              </a:rPr>
              <a:t>Foc</a:t>
            </a:r>
            <a:r>
              <a:rPr lang="en-US" altLang="en-US" sz="2000" b="1" dirty="0">
                <a:solidFill>
                  <a:schemeClr val="accent5"/>
                </a:solidFill>
                <a:latin typeface="Algerian" panose="04020705040A02060702" pitchFamily="82" charset="0"/>
                <a:cs typeface="Times New Roman" panose="02020603050405020304" pitchFamily="18" charset="0"/>
              </a:rPr>
              <a:t>S</a:t>
            </a:r>
            <a:r>
              <a:rPr lang="ro-RO" altLang="en-US" sz="2000" b="1" dirty="0">
                <a:solidFill>
                  <a:schemeClr val="accent5"/>
                </a:solidFill>
                <a:latin typeface="Algerian" panose="04020705040A02060702" pitchFamily="82" charset="0"/>
                <a:cs typeface="Times New Roman" panose="02020603050405020304" pitchFamily="18" charset="0"/>
              </a:rPr>
              <a:t>ani</a:t>
            </a:r>
            <a:br>
              <a:rPr lang="en-US" altLang="en-US" dirty="0">
                <a:solidFill>
                  <a:schemeClr val="accent5"/>
                </a:solidFill>
                <a:latin typeface="Arial" panose="020B0604020202020204" pitchFamily="34" charset="0"/>
              </a:rPr>
            </a:br>
            <a:endParaRPr lang="en-US" altLang="en-US" dirty="0">
              <a:solidFill>
                <a:schemeClr val="accent5"/>
              </a:solidFill>
            </a:endParaRPr>
          </a:p>
        </p:txBody>
      </p:sp>
      <p:sp>
        <p:nvSpPr>
          <p:cNvPr id="20483" name="Rectangle 1">
            <a:extLst>
              <a:ext uri="{FF2B5EF4-FFF2-40B4-BE49-F238E27FC236}">
                <a16:creationId xmlns:a16="http://schemas.microsoft.com/office/drawing/2014/main" id="{0CDDF840-E192-476A-98D1-9165F577D790}"/>
              </a:ext>
            </a:extLst>
          </p:cNvPr>
          <p:cNvSpPr>
            <a:spLocks noGrp="1" noChangeArrowheads="1"/>
          </p:cNvSpPr>
          <p:nvPr>
            <p:ph idx="1"/>
          </p:nvPr>
        </p:nvSpPr>
        <p:spPr>
          <a:xfrm>
            <a:off x="636588" y="1524000"/>
            <a:ext cx="7162800" cy="1106488"/>
          </a:xfrm>
          <a:solidFill>
            <a:srgbClr val="FFFF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0" indent="0" eaLnBrk="1" hangingPunct="1">
              <a:spcBef>
                <a:spcPct val="0"/>
              </a:spcBef>
              <a:buFontTx/>
              <a:buNone/>
            </a:pPr>
            <a:r>
              <a:rPr lang="en-US" altLang="en-US" b="1">
                <a:solidFill>
                  <a:srgbClr val="212121"/>
                </a:solidFill>
                <a:latin typeface="Times New Roman" panose="02020603050405020304" pitchFamily="18" charset="0"/>
                <a:cs typeface="Times New Roman" panose="02020603050405020304" pitchFamily="18" charset="0"/>
              </a:rPr>
              <a:t>Focsani is the capital and largest city of Vrancea County , Romania.    In many writings called "City of Milcov" River that  “Stephen the Great “established the border between Moldova and the Romanian Country in 1482.</a:t>
            </a:r>
            <a:endParaRPr lang="en-US" altLang="en-US" b="1">
              <a:latin typeface="Times New Roman" panose="02020603050405020304" pitchFamily="18" charset="0"/>
              <a:cs typeface="Times New Roman" panose="02020603050405020304" pitchFamily="18" charset="0"/>
            </a:endParaRPr>
          </a:p>
        </p:txBody>
      </p:sp>
      <p:pic>
        <p:nvPicPr>
          <p:cNvPr id="20484" name="Picture 3">
            <a:extLst>
              <a:ext uri="{FF2B5EF4-FFF2-40B4-BE49-F238E27FC236}">
                <a16:creationId xmlns:a16="http://schemas.microsoft.com/office/drawing/2014/main" id="{AE74A534-1C9E-4FE9-9FDF-858B1D0D59D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0" y="3200400"/>
            <a:ext cx="3046413" cy="2341563"/>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20485" name="Picture 4">
            <a:extLst>
              <a:ext uri="{FF2B5EF4-FFF2-40B4-BE49-F238E27FC236}">
                <a16:creationId xmlns:a16="http://schemas.microsoft.com/office/drawing/2014/main" id="{3B7441E4-DA52-44BC-858A-CFB4C03C0CF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87900" y="3200400"/>
            <a:ext cx="3351213" cy="2438400"/>
          </a:xfrm>
          <a:prstGeom prst="rect">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u 1">
            <a:extLst>
              <a:ext uri="{FF2B5EF4-FFF2-40B4-BE49-F238E27FC236}">
                <a16:creationId xmlns:a16="http://schemas.microsoft.com/office/drawing/2014/main" id="{496BC3E5-7F02-4044-9C8C-664F96FDF551}"/>
              </a:ext>
            </a:extLst>
          </p:cNvPr>
          <p:cNvSpPr>
            <a:spLocks noGrp="1"/>
          </p:cNvSpPr>
          <p:nvPr>
            <p:ph type="ctrTitle"/>
          </p:nvPr>
        </p:nvSpPr>
        <p:spPr>
          <a:xfrm>
            <a:off x="511175" y="1676400"/>
            <a:ext cx="3427413" cy="2984500"/>
          </a:xfrm>
        </p:spPr>
        <p:txBody>
          <a:bodyPr rtlCol="0">
            <a:normAutofit fontScale="90000"/>
          </a:bodyPr>
          <a:lstStyle/>
          <a:p>
            <a:pPr algn="ctr" eaLnBrk="1" fontAlgn="auto" hangingPunct="1">
              <a:lnSpc>
                <a:spcPct val="150000"/>
              </a:lnSpc>
              <a:spcAft>
                <a:spcPts val="0"/>
              </a:spcAft>
              <a:defRPr/>
            </a:pPr>
            <a:r>
              <a:rPr lang="en-US" sz="1800" b="1" dirty="0">
                <a:solidFill>
                  <a:schemeClr val="tx2"/>
                </a:solidFill>
                <a:latin typeface="Times New Roman" pitchFamily="18" charset="0"/>
                <a:cs typeface="Times New Roman" pitchFamily="18" charset="0"/>
              </a:rPr>
              <a:t>    </a:t>
            </a:r>
            <a:r>
              <a:rPr lang="ro-RO" sz="1800" b="1" dirty="0">
                <a:solidFill>
                  <a:schemeClr val="tx2"/>
                </a:solidFill>
                <a:latin typeface="Times New Roman" pitchFamily="18" charset="0"/>
                <a:cs typeface="Times New Roman" pitchFamily="18" charset="0"/>
              </a:rPr>
              <a:t>201</a:t>
            </a:r>
            <a:r>
              <a:rPr lang="en-US" sz="1800" b="1" dirty="0">
                <a:solidFill>
                  <a:schemeClr val="tx2"/>
                </a:solidFill>
                <a:latin typeface="Times New Roman" pitchFamily="18" charset="0"/>
                <a:cs typeface="Times New Roman" pitchFamily="18" charset="0"/>
              </a:rPr>
              <a:t>6</a:t>
            </a:r>
            <a:r>
              <a:rPr lang="ro-RO" sz="1800" b="1" dirty="0">
                <a:solidFill>
                  <a:schemeClr val="tx2"/>
                </a:solidFill>
                <a:latin typeface="Times New Roman" pitchFamily="18" charset="0"/>
                <a:cs typeface="Times New Roman" pitchFamily="18" charset="0"/>
              </a:rPr>
              <a:t>- 201</a:t>
            </a:r>
            <a:r>
              <a:rPr lang="en-US" sz="1800" b="1" dirty="0">
                <a:solidFill>
                  <a:schemeClr val="tx2"/>
                </a:solidFill>
                <a:latin typeface="Times New Roman" pitchFamily="18" charset="0"/>
                <a:cs typeface="Times New Roman" pitchFamily="18" charset="0"/>
              </a:rPr>
              <a:t>8</a:t>
            </a:r>
            <a:br>
              <a:rPr lang="ro-RO" sz="1800" dirty="0">
                <a:solidFill>
                  <a:schemeClr val="tx2"/>
                </a:solidFill>
                <a:latin typeface="Times New Roman" pitchFamily="18" charset="0"/>
                <a:cs typeface="Times New Roman" pitchFamily="18" charset="0"/>
              </a:rPr>
            </a:br>
            <a:br>
              <a:rPr lang="ro-RO" sz="1500" dirty="0">
                <a:latin typeface="Times New Roman" pitchFamily="18" charset="0"/>
                <a:cs typeface="Times New Roman" pitchFamily="18" charset="0"/>
              </a:rPr>
            </a:br>
            <a:br>
              <a:rPr lang="ro-RO" sz="1500" dirty="0"/>
            </a:br>
            <a:br>
              <a:rPr lang="ro-RO" sz="1500" dirty="0"/>
            </a:br>
            <a:br>
              <a:rPr lang="ro-RO" sz="1500" dirty="0"/>
            </a:br>
            <a:br>
              <a:rPr lang="ro-RO" sz="1500" dirty="0"/>
            </a:br>
            <a:br>
              <a:rPr lang="ro-RO" sz="1500" dirty="0"/>
            </a:br>
            <a:br>
              <a:rPr lang="ro-RO" sz="1500" dirty="0"/>
            </a:br>
            <a:endParaRPr lang="ro-RO" sz="1500" dirty="0"/>
          </a:p>
        </p:txBody>
      </p:sp>
      <p:sp>
        <p:nvSpPr>
          <p:cNvPr id="11267" name="Subtitlu 2">
            <a:extLst>
              <a:ext uri="{FF2B5EF4-FFF2-40B4-BE49-F238E27FC236}">
                <a16:creationId xmlns:a16="http://schemas.microsoft.com/office/drawing/2014/main" id="{3646A0E5-2F74-48D8-AAA6-BCDCDCA01AF2}"/>
              </a:ext>
            </a:extLst>
          </p:cNvPr>
          <p:cNvSpPr>
            <a:spLocks noGrp="1"/>
          </p:cNvSpPr>
          <p:nvPr>
            <p:ph type="subTitle" idx="1"/>
          </p:nvPr>
        </p:nvSpPr>
        <p:spPr>
          <a:xfrm>
            <a:off x="255588" y="2847975"/>
            <a:ext cx="3419475" cy="1812925"/>
          </a:xfrm>
        </p:spPr>
        <p:txBody>
          <a:bodyPr rtlCol="0">
            <a:normAutofit lnSpcReduction="10000"/>
          </a:bodyPr>
          <a:lstStyle/>
          <a:p>
            <a:pPr algn="ctr" eaLnBrk="1" fontAlgn="auto" hangingPunct="1">
              <a:lnSpc>
                <a:spcPct val="150000"/>
              </a:lnSpc>
              <a:spcBef>
                <a:spcPct val="0"/>
              </a:spcBef>
              <a:spcAft>
                <a:spcPts val="0"/>
              </a:spcAft>
              <a:buFont typeface="Wingdings 3" charset="2"/>
              <a:buNone/>
              <a:defRPr/>
            </a:pPr>
            <a:r>
              <a:rPr lang="ro-RO" altLang="ro-RO" sz="2000" b="1" dirty="0">
                <a:solidFill>
                  <a:schemeClr val="tx2"/>
                </a:solidFill>
                <a:latin typeface="Algerian" panose="04020705040A02060702" pitchFamily="82" charset="0"/>
              </a:rPr>
              <a:t>THE LANDS OF VRANCEA</a:t>
            </a:r>
            <a:endParaRPr lang="ro-RO" altLang="ro-RO" sz="2000" dirty="0">
              <a:latin typeface="Algerian" panose="04020705040A02060702" pitchFamily="82" charset="0"/>
            </a:endParaRPr>
          </a:p>
          <a:p>
            <a:pPr algn="ctr" eaLnBrk="1" fontAlgn="auto" hangingPunct="1">
              <a:lnSpc>
                <a:spcPct val="150000"/>
              </a:lnSpc>
              <a:spcBef>
                <a:spcPct val="0"/>
              </a:spcBef>
              <a:spcAft>
                <a:spcPts val="0"/>
              </a:spcAft>
              <a:buFont typeface="Wingdings 3" charset="2"/>
              <a:buNone/>
              <a:defRPr/>
            </a:pPr>
            <a:r>
              <a:rPr lang="ro-RO" altLang="ro-RO" sz="1200" i="1" dirty="0">
                <a:solidFill>
                  <a:schemeClr val="tx2"/>
                </a:solidFill>
                <a:latin typeface="Times New Roman" panose="02020603050405020304" pitchFamily="18" charset="0"/>
                <a:cs typeface="Times New Roman" panose="02020603050405020304" pitchFamily="18" charset="0"/>
              </a:rPr>
              <a:t>,,  …</a:t>
            </a:r>
            <a:r>
              <a:rPr lang="ro-RO" altLang="ro-RO" sz="1200" b="1" i="1" dirty="0">
                <a:solidFill>
                  <a:schemeClr val="tx2"/>
                </a:solidFill>
                <a:latin typeface="Times New Roman" panose="02020603050405020304" pitchFamily="18" charset="0"/>
                <a:cs typeface="Times New Roman" panose="02020603050405020304" pitchFamily="18" charset="0"/>
              </a:rPr>
              <a:t>Vrancea county, a land of bold people, </a:t>
            </a:r>
            <a:endParaRPr lang="en-US" altLang="ro-RO" sz="1200" b="1" dirty="0">
              <a:solidFill>
                <a:schemeClr val="tx2"/>
              </a:solidFill>
              <a:latin typeface="Times New Roman" panose="02020603050405020304" pitchFamily="18" charset="0"/>
              <a:cs typeface="Times New Roman" panose="02020603050405020304" pitchFamily="18" charset="0"/>
            </a:endParaRPr>
          </a:p>
          <a:p>
            <a:pPr algn="ctr" eaLnBrk="1" fontAlgn="auto" hangingPunct="1">
              <a:lnSpc>
                <a:spcPct val="150000"/>
              </a:lnSpc>
              <a:spcBef>
                <a:spcPct val="0"/>
              </a:spcBef>
              <a:spcAft>
                <a:spcPts val="0"/>
              </a:spcAft>
              <a:buFont typeface="Wingdings 3" charset="2"/>
              <a:buNone/>
              <a:defRPr/>
            </a:pPr>
            <a:r>
              <a:rPr lang="ro-RO" altLang="ro-RO" sz="1200" b="1" i="1" dirty="0">
                <a:solidFill>
                  <a:schemeClr val="tx2"/>
                </a:solidFill>
                <a:latin typeface="Times New Roman" panose="02020603050405020304" pitchFamily="18" charset="0"/>
                <a:cs typeface="Times New Roman" panose="02020603050405020304" pitchFamily="18" charset="0"/>
              </a:rPr>
              <a:t>keepers of traditions of their ancestors , </a:t>
            </a:r>
            <a:endParaRPr lang="en-US" altLang="ro-RO" sz="1200" b="1" dirty="0">
              <a:solidFill>
                <a:schemeClr val="tx2"/>
              </a:solidFill>
              <a:latin typeface="Times New Roman" panose="02020603050405020304" pitchFamily="18" charset="0"/>
              <a:cs typeface="Times New Roman" panose="02020603050405020304" pitchFamily="18" charset="0"/>
            </a:endParaRPr>
          </a:p>
          <a:p>
            <a:pPr algn="ctr" eaLnBrk="1" fontAlgn="auto" hangingPunct="1">
              <a:lnSpc>
                <a:spcPct val="150000"/>
              </a:lnSpc>
              <a:spcBef>
                <a:spcPct val="0"/>
              </a:spcBef>
              <a:spcAft>
                <a:spcPts val="0"/>
              </a:spcAft>
              <a:buFont typeface="Wingdings 3" charset="2"/>
              <a:buNone/>
              <a:defRPr/>
            </a:pPr>
            <a:r>
              <a:rPr lang="ro-RO" altLang="ro-RO" sz="1200" b="1" i="1" dirty="0">
                <a:solidFill>
                  <a:schemeClr val="tx2"/>
                </a:solidFill>
                <a:latin typeface="Times New Roman" panose="02020603050405020304" pitchFamily="18" charset="0"/>
                <a:cs typeface="Times New Roman" panose="02020603050405020304" pitchFamily="18" charset="0"/>
              </a:rPr>
              <a:t>who, for centuries have defended their freedom and independence.”</a:t>
            </a:r>
            <a:endParaRPr lang="en-US" altLang="ro-RO" sz="1200" b="1" dirty="0">
              <a:solidFill>
                <a:schemeClr val="tx2"/>
              </a:solidFill>
              <a:latin typeface="Times New Roman" panose="02020603050405020304" pitchFamily="18" charset="0"/>
              <a:cs typeface="Times New Roman" panose="02020603050405020304" pitchFamily="18" charset="0"/>
            </a:endParaRPr>
          </a:p>
          <a:p>
            <a:pPr algn="ctr" eaLnBrk="1" fontAlgn="auto" hangingPunct="1">
              <a:lnSpc>
                <a:spcPct val="150000"/>
              </a:lnSpc>
              <a:spcBef>
                <a:spcPct val="0"/>
              </a:spcBef>
              <a:spcAft>
                <a:spcPts val="0"/>
              </a:spcAft>
              <a:buFont typeface="Wingdings 3" charset="2"/>
              <a:buNone/>
              <a:defRPr/>
            </a:pPr>
            <a:r>
              <a:rPr lang="ro-RO" altLang="ro-RO" sz="1200" b="1" i="1" dirty="0">
                <a:solidFill>
                  <a:schemeClr val="tx2"/>
                </a:solidFill>
                <a:latin typeface="Times New Roman" panose="02020603050405020304" pitchFamily="18" charset="0"/>
                <a:cs typeface="Times New Roman" panose="02020603050405020304" pitchFamily="18" charset="0"/>
              </a:rPr>
              <a:t>(Alecu Russo - ,, Cântarea României”</a:t>
            </a:r>
            <a:r>
              <a:rPr lang="ro-RO" altLang="ro-RO" sz="1200" i="1" dirty="0">
                <a:solidFill>
                  <a:schemeClr val="tx2"/>
                </a:solidFill>
                <a:latin typeface="Times New Roman" panose="02020603050405020304" pitchFamily="18" charset="0"/>
                <a:cs typeface="Times New Roman" panose="02020603050405020304" pitchFamily="18" charset="0"/>
              </a:rPr>
              <a:t>)</a:t>
            </a:r>
            <a:endParaRPr lang="en-US" altLang="ro-RO" sz="1200" dirty="0">
              <a:solidFill>
                <a:schemeClr val="tx2"/>
              </a:solidFill>
              <a:latin typeface="Times New Roman" panose="02020603050405020304" pitchFamily="18" charset="0"/>
              <a:cs typeface="Times New Roman" panose="02020603050405020304" pitchFamily="18" charset="0"/>
            </a:endParaRPr>
          </a:p>
          <a:p>
            <a:pPr algn="ctr" eaLnBrk="1" fontAlgn="auto" hangingPunct="1">
              <a:lnSpc>
                <a:spcPct val="150000"/>
              </a:lnSpc>
              <a:spcBef>
                <a:spcPct val="0"/>
              </a:spcBef>
              <a:spcAft>
                <a:spcPts val="0"/>
              </a:spcAft>
              <a:buFont typeface="Wingdings 3" charset="2"/>
              <a:buNone/>
              <a:defRPr/>
            </a:pPr>
            <a:endParaRPr lang="ro-RO" altLang="ro-RO" sz="1200" dirty="0">
              <a:latin typeface="Times New Roman" panose="02020603050405020304" pitchFamily="18" charset="0"/>
              <a:cs typeface="Times New Roman" panose="02020603050405020304" pitchFamily="18" charset="0"/>
            </a:endParaRPr>
          </a:p>
        </p:txBody>
      </p:sp>
      <p:pic>
        <p:nvPicPr>
          <p:cNvPr id="9220" name="Picture 4">
            <a:extLst>
              <a:ext uri="{FF2B5EF4-FFF2-40B4-BE49-F238E27FC236}">
                <a16:creationId xmlns:a16="http://schemas.microsoft.com/office/drawing/2014/main" id="{9D11AD35-24BC-4762-B208-731AE120B73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20541" y="1131570"/>
            <a:ext cx="4526280" cy="45164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1509" name="Picture 4" descr="EU-flag-Erasmus-_vect_POS.jpg">
            <a:extLst>
              <a:ext uri="{FF2B5EF4-FFF2-40B4-BE49-F238E27FC236}">
                <a16:creationId xmlns:a16="http://schemas.microsoft.com/office/drawing/2014/main" id="{8A256453-0C97-481E-9FCF-5EBEAB6BC13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5588" y="307975"/>
            <a:ext cx="14970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heorghe Zamfir - Einsamer Hirte.mp3">
            <a:hlinkClick r:id="" action="ppaction://media"/>
            <a:extLst>
              <a:ext uri="{FF2B5EF4-FFF2-40B4-BE49-F238E27FC236}">
                <a16:creationId xmlns:a16="http://schemas.microsoft.com/office/drawing/2014/main" id="{AC467F88-F79A-4C57-94E6-FED317B7ADB7}"/>
              </a:ext>
            </a:extLst>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343400" y="3200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3FB2AF6-D3B6-478A-BA75-195F524B6D21}"/>
              </a:ext>
            </a:extLst>
          </p:cNvPr>
          <p:cNvSpPr>
            <a:spLocks noGrp="1"/>
          </p:cNvSpPr>
          <p:nvPr>
            <p:ph type="title"/>
          </p:nvPr>
        </p:nvSpPr>
        <p:spPr/>
        <p:txBody>
          <a:bodyPr/>
          <a:lstStyle/>
          <a:p>
            <a:pPr eaLnBrk="1" hangingPunct="1"/>
            <a:r>
              <a:rPr lang="ro-RO" altLang="ro-RO" sz="1200" b="1">
                <a:solidFill>
                  <a:schemeClr val="tx2"/>
                </a:solidFill>
              </a:rPr>
              <a:t>	</a:t>
            </a:r>
            <a:br>
              <a:rPr lang="ro-RO" altLang="ro-RO" sz="1200" b="1">
                <a:solidFill>
                  <a:schemeClr val="tx2"/>
                </a:solidFill>
              </a:rPr>
            </a:br>
            <a:br>
              <a:rPr lang="en-US" altLang="ro-RO" sz="2000" b="1">
                <a:solidFill>
                  <a:schemeClr val="tx2"/>
                </a:solidFill>
                <a:latin typeface="Times New Roman" panose="02020603050405020304" pitchFamily="18" charset="0"/>
                <a:cs typeface="Times New Roman" panose="02020603050405020304" pitchFamily="18" charset="0"/>
              </a:rPr>
            </a:br>
            <a:endParaRPr lang="en-US" altLang="ro-RO" sz="2000" b="1">
              <a:latin typeface="Times New Roman" panose="02020603050405020304" pitchFamily="18" charset="0"/>
              <a:cs typeface="Times New Roman" panose="02020603050405020304" pitchFamily="18" charset="0"/>
            </a:endParaRPr>
          </a:p>
        </p:txBody>
      </p:sp>
      <p:pic>
        <p:nvPicPr>
          <p:cNvPr id="22531" name="Picture 2" descr="Vrancea">
            <a:extLst>
              <a:ext uri="{FF2B5EF4-FFF2-40B4-BE49-F238E27FC236}">
                <a16:creationId xmlns:a16="http://schemas.microsoft.com/office/drawing/2014/main" id="{6D236EA0-01C5-462B-9EEF-B9A118B3C9D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2057400"/>
            <a:ext cx="64008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DED0241-D55E-4C8A-8912-519FCCA065EA}"/>
              </a:ext>
            </a:extLst>
          </p:cNvPr>
          <p:cNvSpPr>
            <a:spLocks noGrp="1"/>
          </p:cNvSpPr>
          <p:nvPr>
            <p:ph type="title"/>
          </p:nvPr>
        </p:nvSpPr>
        <p:spPr>
          <a:xfrm>
            <a:off x="838200" y="609600"/>
            <a:ext cx="6248400" cy="855663"/>
          </a:xfrm>
        </p:spPr>
        <p:txBody>
          <a:bodyPr rtlCol="0">
            <a:normAutofit/>
          </a:bodyPr>
          <a:lstStyle/>
          <a:p>
            <a:pPr eaLnBrk="1" fontAlgn="auto" hangingPunct="1">
              <a:spcAft>
                <a:spcPts val="0"/>
              </a:spcAft>
              <a:defRPr/>
            </a:pPr>
            <a:r>
              <a:rPr lang="en-US" altLang="ro-RO" sz="2000" b="1" dirty="0">
                <a:solidFill>
                  <a:schemeClr val="tx2"/>
                </a:solidFill>
                <a:latin typeface="Algerian" panose="04020705040A02060702" pitchFamily="82" charset="0"/>
                <a:cs typeface="Times New Roman" panose="02020603050405020304" pitchFamily="18" charset="0"/>
              </a:rPr>
              <a:t> </a:t>
            </a:r>
            <a:r>
              <a:rPr lang="en-US" altLang="ro-RO" sz="2000" b="1" dirty="0">
                <a:solidFill>
                  <a:schemeClr val="accent5"/>
                </a:solidFill>
                <a:latin typeface="Algerian" panose="04020705040A02060702" pitchFamily="82" charset="0"/>
                <a:cs typeface="Times New Roman" panose="02020603050405020304" pitchFamily="18" charset="0"/>
              </a:rPr>
              <a:t>The Lands of</a:t>
            </a:r>
            <a:r>
              <a:rPr lang="ro-RO" altLang="ro-RO" sz="2000" b="1" dirty="0">
                <a:solidFill>
                  <a:schemeClr val="accent5"/>
                </a:solidFill>
                <a:latin typeface="Algerian" panose="04020705040A02060702" pitchFamily="82" charset="0"/>
                <a:cs typeface="Times New Roman" panose="02020603050405020304" pitchFamily="18" charset="0"/>
              </a:rPr>
              <a:t> Lepș</a:t>
            </a:r>
            <a:r>
              <a:rPr lang="en-US" altLang="ro-RO" sz="2000" b="1" dirty="0">
                <a:solidFill>
                  <a:schemeClr val="accent5"/>
                </a:solidFill>
                <a:latin typeface="Algerian" panose="04020705040A02060702" pitchFamily="82" charset="0"/>
                <a:cs typeface="Times New Roman" panose="02020603050405020304" pitchFamily="18" charset="0"/>
              </a:rPr>
              <a:t>a</a:t>
            </a:r>
            <a:r>
              <a:rPr lang="ro-RO" altLang="ro-RO" sz="2000" b="1" dirty="0">
                <a:solidFill>
                  <a:schemeClr val="accent5"/>
                </a:solidFill>
                <a:latin typeface="Algerian" panose="04020705040A02060702" pitchFamily="82" charset="0"/>
                <a:cs typeface="Times New Roman" panose="02020603050405020304" pitchFamily="18" charset="0"/>
              </a:rPr>
              <a:t>- Tișiț</a:t>
            </a:r>
            <a:r>
              <a:rPr lang="en-US" altLang="ro-RO" sz="2000" b="1" dirty="0">
                <a:solidFill>
                  <a:schemeClr val="accent5"/>
                </a:solidFill>
                <a:latin typeface="Algerian" panose="04020705040A02060702" pitchFamily="82" charset="0"/>
                <a:cs typeface="Times New Roman" panose="02020603050405020304" pitchFamily="18" charset="0"/>
              </a:rPr>
              <a:t>a’s Keys Reservation   </a:t>
            </a:r>
          </a:p>
        </p:txBody>
      </p:sp>
      <p:sp>
        <p:nvSpPr>
          <p:cNvPr id="23555" name="Text Placeholder 2">
            <a:extLst>
              <a:ext uri="{FF2B5EF4-FFF2-40B4-BE49-F238E27FC236}">
                <a16:creationId xmlns:a16="http://schemas.microsoft.com/office/drawing/2014/main" id="{D445446A-56CC-4EB0-9DBF-915667283C28}"/>
              </a:ext>
            </a:extLst>
          </p:cNvPr>
          <p:cNvSpPr>
            <a:spLocks noGrp="1"/>
          </p:cNvSpPr>
          <p:nvPr>
            <p:ph type="body" idx="1"/>
          </p:nvPr>
        </p:nvSpPr>
        <p:spPr>
          <a:xfrm>
            <a:off x="309563" y="1493838"/>
            <a:ext cx="8351837" cy="941387"/>
          </a:xfrm>
        </p:spPr>
        <p:txBody>
          <a:bodyPr/>
          <a:lstStyle/>
          <a:p>
            <a:pPr eaLnBrk="1" hangingPunct="1">
              <a:spcBef>
                <a:spcPct val="0"/>
              </a:spcBef>
            </a:pPr>
            <a:r>
              <a:rPr lang="en-US" altLang="ro-RO" sz="1800" b="1">
                <a:solidFill>
                  <a:schemeClr val="tx2"/>
                </a:solidFill>
                <a:latin typeface="Times New Roman" panose="02020603050405020304" pitchFamily="18" charset="0"/>
                <a:cs typeface="Times New Roman" panose="02020603050405020304" pitchFamily="18" charset="0"/>
              </a:rPr>
              <a:t>The Reservation</a:t>
            </a:r>
            <a:r>
              <a:rPr lang="ro-RO" altLang="ro-RO" sz="1800" b="1">
                <a:solidFill>
                  <a:schemeClr val="tx2"/>
                </a:solidFill>
                <a:latin typeface="Times New Roman" panose="02020603050405020304" pitchFamily="18" charset="0"/>
                <a:cs typeface="Times New Roman" panose="02020603050405020304" pitchFamily="18" charset="0"/>
              </a:rPr>
              <a:t> Tișiț</a:t>
            </a:r>
            <a:r>
              <a:rPr lang="en-US" altLang="ro-RO" sz="1800" b="1">
                <a:solidFill>
                  <a:schemeClr val="tx2"/>
                </a:solidFill>
                <a:latin typeface="Times New Roman" panose="02020603050405020304" pitchFamily="18" charset="0"/>
                <a:cs typeface="Times New Roman" panose="02020603050405020304" pitchFamily="18" charset="0"/>
              </a:rPr>
              <a:t>a’ s Keys</a:t>
            </a:r>
            <a:r>
              <a:rPr lang="ro-RO" altLang="ro-RO" sz="1800" b="1">
                <a:solidFill>
                  <a:schemeClr val="tx2"/>
                </a:solidFill>
                <a:latin typeface="Times New Roman" panose="02020603050405020304" pitchFamily="18" charset="0"/>
                <a:cs typeface="Times New Roman" panose="02020603050405020304" pitchFamily="18" charset="0"/>
              </a:rPr>
              <a:t>, a</a:t>
            </a:r>
            <a:r>
              <a:rPr lang="en-US" altLang="ro-RO" sz="1800" b="1">
                <a:solidFill>
                  <a:schemeClr val="tx2"/>
                </a:solidFill>
                <a:latin typeface="Times New Roman" panose="02020603050405020304" pitchFamily="18" charset="0"/>
                <a:cs typeface="Times New Roman" panose="02020603050405020304" pitchFamily="18" charset="0"/>
              </a:rPr>
              <a:t> natural protected area</a:t>
            </a:r>
            <a:r>
              <a:rPr lang="ro-RO" altLang="ro-RO" sz="1800" b="1">
                <a:solidFill>
                  <a:schemeClr val="tx2"/>
                </a:solidFill>
                <a:latin typeface="Times New Roman" panose="02020603050405020304" pitchFamily="18" charset="0"/>
                <a:cs typeface="Times New Roman" panose="02020603050405020304" pitchFamily="18" charset="0"/>
              </a:rPr>
              <a:t>, </a:t>
            </a:r>
            <a:r>
              <a:rPr lang="en-US" altLang="ro-RO" sz="1800" b="1">
                <a:solidFill>
                  <a:schemeClr val="tx2"/>
                </a:solidFill>
                <a:latin typeface="Times New Roman" panose="02020603050405020304" pitchFamily="18" charset="0"/>
                <a:cs typeface="Times New Roman" panose="02020603050405020304" pitchFamily="18" charset="0"/>
              </a:rPr>
              <a:t>is one of the most beautiful and interesting areas in </a:t>
            </a:r>
            <a:r>
              <a:rPr lang="ro-RO" altLang="ro-RO" sz="1800" b="1">
                <a:solidFill>
                  <a:schemeClr val="tx2"/>
                </a:solidFill>
                <a:latin typeface="Times New Roman" panose="02020603050405020304" pitchFamily="18" charset="0"/>
                <a:cs typeface="Times New Roman" panose="02020603050405020304" pitchFamily="18" charset="0"/>
              </a:rPr>
              <a:t>Vrancea.</a:t>
            </a:r>
            <a:endParaRPr lang="en-US" altLang="ro-RO" sz="1800" b="1">
              <a:solidFill>
                <a:schemeClr val="tx2"/>
              </a:solidFill>
              <a:latin typeface="Times New Roman" panose="02020603050405020304" pitchFamily="18" charset="0"/>
              <a:cs typeface="Times New Roman" panose="02020603050405020304" pitchFamily="18" charset="0"/>
            </a:endParaRPr>
          </a:p>
        </p:txBody>
      </p:sp>
      <p:pic>
        <p:nvPicPr>
          <p:cNvPr id="12292" name="Picture 2" descr="Imagini pentru rezervația cheile tisitei">
            <a:extLst>
              <a:ext uri="{FF2B5EF4-FFF2-40B4-BE49-F238E27FC236}">
                <a16:creationId xmlns:a16="http://schemas.microsoft.com/office/drawing/2014/main" id="{7C404623-2818-4392-80E1-EE54A7E32FE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2743200"/>
            <a:ext cx="6858000" cy="327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010A481-339C-428A-B72A-16071902EA36}"/>
              </a:ext>
            </a:extLst>
          </p:cNvPr>
          <p:cNvSpPr>
            <a:spLocks noGrp="1"/>
          </p:cNvSpPr>
          <p:nvPr>
            <p:ph type="title"/>
          </p:nvPr>
        </p:nvSpPr>
        <p:spPr>
          <a:xfrm>
            <a:off x="609600" y="609600"/>
            <a:ext cx="6348413" cy="1320800"/>
          </a:xfrm>
        </p:spPr>
        <p:txBody>
          <a:bodyPr rtlCol="0">
            <a:normAutofit/>
          </a:bodyPr>
          <a:lstStyle/>
          <a:p>
            <a:pPr eaLnBrk="1" fontAlgn="auto" hangingPunct="1">
              <a:spcAft>
                <a:spcPts val="0"/>
              </a:spcAft>
              <a:defRPr/>
            </a:pPr>
            <a:r>
              <a:rPr lang="en-US" altLang="en-US" sz="2800" b="1" dirty="0">
                <a:solidFill>
                  <a:schemeClr val="tx2"/>
                </a:solidFill>
                <a:latin typeface="Algerian" panose="04020705040A02060702" pitchFamily="82" charset="0"/>
              </a:rPr>
              <a:t>                     </a:t>
            </a:r>
            <a:r>
              <a:rPr lang="en-US" altLang="en-US" sz="2000" b="1" dirty="0" err="1">
                <a:solidFill>
                  <a:schemeClr val="accent5"/>
                </a:solidFill>
                <a:latin typeface="Algerian" panose="04020705040A02060702" pitchFamily="82" charset="0"/>
              </a:rPr>
              <a:t>Lep</a:t>
            </a:r>
            <a:r>
              <a:rPr lang="ro-RO" altLang="en-US" sz="2000" b="1" dirty="0">
                <a:solidFill>
                  <a:schemeClr val="accent5"/>
                </a:solidFill>
                <a:latin typeface="Algerian" panose="04020705040A02060702" pitchFamily="82" charset="0"/>
              </a:rPr>
              <a:t>șa-  Putn</a:t>
            </a:r>
            <a:r>
              <a:rPr lang="en-US" altLang="en-US" sz="2000" b="1" dirty="0">
                <a:solidFill>
                  <a:schemeClr val="accent5"/>
                </a:solidFill>
                <a:latin typeface="Algerian" panose="04020705040A02060702" pitchFamily="82" charset="0"/>
              </a:rPr>
              <a:t>a Waterfall</a:t>
            </a:r>
          </a:p>
        </p:txBody>
      </p:sp>
      <p:pic>
        <p:nvPicPr>
          <p:cNvPr id="5" name="Picture 2" descr="https://codrul.files.wordpress.com/2011/04/cascada-putnei-zona-turistica-lepsa-256.jpg?w=300&amp;h=225">
            <a:extLst>
              <a:ext uri="{FF2B5EF4-FFF2-40B4-BE49-F238E27FC236}">
                <a16:creationId xmlns:a16="http://schemas.microsoft.com/office/drawing/2014/main" id="{6C7AF37D-B4F8-4B94-AA81-26FDE910CE00}"/>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914400" y="1943100"/>
            <a:ext cx="3200400" cy="3370118"/>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4" descr="https://codrul.files.wordpress.com/2011/04/1.jpg?w=275&amp;h=300">
            <a:extLst>
              <a:ext uri="{FF2B5EF4-FFF2-40B4-BE49-F238E27FC236}">
                <a16:creationId xmlns:a16="http://schemas.microsoft.com/office/drawing/2014/main" id="{46FB152A-71CA-4CDB-A52C-45048E1F3653}"/>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800600" y="1926359"/>
            <a:ext cx="3089275" cy="3370118"/>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442CAA1-3A36-4248-BE1A-B2F28C8383CE}"/>
              </a:ext>
            </a:extLst>
          </p:cNvPr>
          <p:cNvSpPr>
            <a:spLocks noGrp="1"/>
          </p:cNvSpPr>
          <p:nvPr>
            <p:ph type="title"/>
          </p:nvPr>
        </p:nvSpPr>
        <p:spPr>
          <a:xfrm>
            <a:off x="609600" y="609600"/>
            <a:ext cx="6348413" cy="1320800"/>
          </a:xfrm>
        </p:spPr>
        <p:txBody>
          <a:bodyPr rtlCol="0">
            <a:normAutofit/>
          </a:bodyPr>
          <a:lstStyle/>
          <a:p>
            <a:pPr eaLnBrk="1" fontAlgn="auto" hangingPunct="1">
              <a:spcAft>
                <a:spcPts val="0"/>
              </a:spcAft>
              <a:defRPr/>
            </a:pPr>
            <a:r>
              <a:rPr lang="en-US" altLang="en-US" sz="2000" b="1" dirty="0">
                <a:solidFill>
                  <a:schemeClr val="tx2"/>
                </a:solidFill>
                <a:latin typeface="Algerian" panose="04020705040A02060702" pitchFamily="82" charset="0"/>
              </a:rPr>
              <a:t>                 </a:t>
            </a:r>
            <a:r>
              <a:rPr lang="en-US" altLang="en-US" sz="2000" b="1" dirty="0">
                <a:solidFill>
                  <a:schemeClr val="accent5"/>
                </a:solidFill>
                <a:latin typeface="Algerian" panose="04020705040A02060702" pitchFamily="82" charset="0"/>
              </a:rPr>
              <a:t>The Living Fire</a:t>
            </a:r>
            <a:r>
              <a:rPr lang="ro-RO" altLang="en-US" sz="2000" b="1" dirty="0">
                <a:solidFill>
                  <a:schemeClr val="accent5"/>
                </a:solidFill>
                <a:latin typeface="Algerian" panose="04020705040A02060702" pitchFamily="82" charset="0"/>
              </a:rPr>
              <a:t>- Andreiașu de Jos</a:t>
            </a:r>
            <a:endParaRPr lang="en-US" altLang="en-US" sz="2000" b="1" dirty="0">
              <a:solidFill>
                <a:schemeClr val="accent5"/>
              </a:solidFill>
              <a:latin typeface="Algerian" panose="04020705040A02060702" pitchFamily="82" charset="0"/>
            </a:endParaRPr>
          </a:p>
        </p:txBody>
      </p:sp>
      <p:pic>
        <p:nvPicPr>
          <p:cNvPr id="5" name="Picture 2" descr="http://3.bp.blogspot.com/-xIKQRS7w33o/UbXvjoXc12I/AAAAAAAAA-I/KuJGVAjIVNA/s320/DSC02079.JPG">
            <a:extLst>
              <a:ext uri="{FF2B5EF4-FFF2-40B4-BE49-F238E27FC236}">
                <a16:creationId xmlns:a16="http://schemas.microsoft.com/office/drawing/2014/main" id="{A72FDC6B-F880-4EF2-8E75-311C467F9745}"/>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3930362" y="2066367"/>
            <a:ext cx="3461038" cy="3974996"/>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5604" name="Content Placeholder 3">
            <a:extLst>
              <a:ext uri="{FF2B5EF4-FFF2-40B4-BE49-F238E27FC236}">
                <a16:creationId xmlns:a16="http://schemas.microsoft.com/office/drawing/2014/main" id="{AA7B6E8A-51D5-4A68-B2FE-352B9A182E9C}"/>
              </a:ext>
            </a:extLst>
          </p:cNvPr>
          <p:cNvSpPr>
            <a:spLocks noGrp="1"/>
          </p:cNvSpPr>
          <p:nvPr>
            <p:ph sz="half" idx="2"/>
          </p:nvPr>
        </p:nvSpPr>
        <p:spPr>
          <a:xfrm>
            <a:off x="3868738" y="2160588"/>
            <a:ext cx="3089275" cy="3881437"/>
          </a:xfrm>
        </p:spPr>
        <p:txBody>
          <a:bodyPr/>
          <a:lstStyle/>
          <a:p>
            <a:pPr eaLnBrk="1" hangingPunct="1"/>
            <a:endParaRPr lang="en-US" altLang="en-US"/>
          </a:p>
        </p:txBody>
      </p:sp>
      <p:pic>
        <p:nvPicPr>
          <p:cNvPr id="6" name="Picture 6" descr="http://www.agerpres.ro/agerpres/imageResize?path=%2Fmedia%2Fimages%2F2014-12%2F122410261938976485.jpg&amp;size=6">
            <a:extLst>
              <a:ext uri="{FF2B5EF4-FFF2-40B4-BE49-F238E27FC236}">
                <a16:creationId xmlns:a16="http://schemas.microsoft.com/office/drawing/2014/main" id="{CD4534DF-B887-4784-97CD-736B126DF6A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2413" y="1930400"/>
            <a:ext cx="3487737" cy="4103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606" name="Rectangle 6">
            <a:extLst>
              <a:ext uri="{FF2B5EF4-FFF2-40B4-BE49-F238E27FC236}">
                <a16:creationId xmlns:a16="http://schemas.microsoft.com/office/drawing/2014/main" id="{2B57083F-ABCB-4F48-91AA-981C955A46C6}"/>
              </a:ext>
            </a:extLst>
          </p:cNvPr>
          <p:cNvSpPr>
            <a:spLocks noChangeArrowheads="1"/>
          </p:cNvSpPr>
          <p:nvPr/>
        </p:nvSpPr>
        <p:spPr bwMode="auto">
          <a:xfrm>
            <a:off x="838200" y="960438"/>
            <a:ext cx="624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a:spcBef>
                <a:spcPct val="0"/>
              </a:spcBef>
              <a:buClrTx/>
              <a:buSzTx/>
              <a:buFontTx/>
              <a:buNone/>
            </a:pPr>
            <a:r>
              <a:rPr lang="en-US" altLang="ro-RO" b="1">
                <a:solidFill>
                  <a:schemeClr val="tx2"/>
                </a:solidFill>
                <a:latin typeface="Times New Roman" panose="02020603050405020304" pitchFamily="18" charset="0"/>
                <a:cs typeface="Times New Roman" panose="02020603050405020304" pitchFamily="18" charset="0"/>
              </a:rPr>
              <a:t>Right under the lower limit of a very beautiful fir tree forest, a very rare natural phenomenon can be seen - the living fires.</a:t>
            </a:r>
            <a:endParaRPr lang="en-US" altLang="en-US">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90EBB98-7BFE-4DD6-91A0-85A671BDCB81}"/>
              </a:ext>
            </a:extLst>
          </p:cNvPr>
          <p:cNvSpPr>
            <a:spLocks noGrp="1"/>
          </p:cNvSpPr>
          <p:nvPr>
            <p:ph type="ctrTitle"/>
          </p:nvPr>
        </p:nvSpPr>
        <p:spPr>
          <a:xfrm>
            <a:off x="1333500" y="603250"/>
            <a:ext cx="5867400" cy="990600"/>
          </a:xfrm>
        </p:spPr>
        <p:txBody>
          <a:bodyPr rtlCol="0"/>
          <a:lstStyle/>
          <a:p>
            <a:pPr eaLnBrk="1" fontAlgn="auto" hangingPunct="1">
              <a:spcAft>
                <a:spcPts val="0"/>
              </a:spcAft>
              <a:defRPr/>
            </a:pPr>
            <a:r>
              <a:rPr lang="en-US" altLang="en-US" sz="3200" b="1" dirty="0">
                <a:solidFill>
                  <a:schemeClr val="accent5"/>
                </a:solidFill>
                <a:latin typeface="Algerian" panose="04020705040A02060702" pitchFamily="82" charset="0"/>
              </a:rPr>
              <a:t>WELCOME TO ROMANIA</a:t>
            </a:r>
          </a:p>
        </p:txBody>
      </p:sp>
      <p:pic>
        <p:nvPicPr>
          <p:cNvPr id="7171" name="Picture 3" descr="http://www.numerepersonalizate.ro/poze-fabrica-de-numere/produs-Sticker-auto-cu-harta.gif">
            <a:extLst>
              <a:ext uri="{FF2B5EF4-FFF2-40B4-BE49-F238E27FC236}">
                <a16:creationId xmlns:a16="http://schemas.microsoft.com/office/drawing/2014/main" id="{D21EBB5F-4011-4A98-BB1B-949E4029A15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4600" y="3124200"/>
            <a:ext cx="42830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descr="5ed206a0.jpg">
            <a:extLst>
              <a:ext uri="{FF2B5EF4-FFF2-40B4-BE49-F238E27FC236}">
                <a16:creationId xmlns:a16="http://schemas.microsoft.com/office/drawing/2014/main" id="{64D52890-08F7-4EF2-94EA-807C67A9349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1981200"/>
            <a:ext cx="25479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8-Romania-turism.gif">
            <a:extLst>
              <a:ext uri="{FF2B5EF4-FFF2-40B4-BE49-F238E27FC236}">
                <a16:creationId xmlns:a16="http://schemas.microsoft.com/office/drawing/2014/main" id="{88A4123B-9C52-4E83-B33A-779C7D93EDA3}"/>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335713" y="1981200"/>
            <a:ext cx="24590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descr="Harta-romaniei-mica.jpg">
            <a:extLst>
              <a:ext uri="{FF2B5EF4-FFF2-40B4-BE49-F238E27FC236}">
                <a16:creationId xmlns:a16="http://schemas.microsoft.com/office/drawing/2014/main" id="{392CD89D-0451-438B-83B0-4736B344357E}"/>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77000" y="4724400"/>
            <a:ext cx="25209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6" descr="images (3).jpg">
            <a:extLst>
              <a:ext uri="{FF2B5EF4-FFF2-40B4-BE49-F238E27FC236}">
                <a16:creationId xmlns:a16="http://schemas.microsoft.com/office/drawing/2014/main" id="{346533A3-5013-4E6F-A9D5-763D97146969}"/>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304800" y="4800600"/>
            <a:ext cx="252412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heorghe Zamfir - Einsamer Hirte.mp3">
            <a:hlinkClick r:id="" action="ppaction://media"/>
            <a:extLst>
              <a:ext uri="{FF2B5EF4-FFF2-40B4-BE49-F238E27FC236}">
                <a16:creationId xmlns:a16="http://schemas.microsoft.com/office/drawing/2014/main" id="{ADDAD431-E07B-4E8B-90A8-88990AB5E92F}"/>
              </a:ext>
            </a:extLst>
          </p:cNvPr>
          <p:cNvPicPr>
            <a:picLocks noRot="1" noChangeAspect="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4" descr="EU-flag-Erasmus-_vect_POS.jpg">
            <a:extLst>
              <a:ext uri="{FF2B5EF4-FFF2-40B4-BE49-F238E27FC236}">
                <a16:creationId xmlns:a16="http://schemas.microsoft.com/office/drawing/2014/main" id="{AA13578A-23D7-44B4-B7B1-5E36A357F4A5}"/>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28600" y="323850"/>
            <a:ext cx="1295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u 1">
            <a:extLst>
              <a:ext uri="{FF2B5EF4-FFF2-40B4-BE49-F238E27FC236}">
                <a16:creationId xmlns:a16="http://schemas.microsoft.com/office/drawing/2014/main" id="{F10C129B-D853-45E7-AAC9-A6A5BCFC86CA}"/>
              </a:ext>
            </a:extLst>
          </p:cNvPr>
          <p:cNvSpPr>
            <a:spLocks noGrp="1"/>
          </p:cNvSpPr>
          <p:nvPr>
            <p:ph type="title"/>
          </p:nvPr>
        </p:nvSpPr>
        <p:spPr>
          <a:xfrm>
            <a:off x="263525" y="609600"/>
            <a:ext cx="5832475" cy="533400"/>
          </a:xfrm>
        </p:spPr>
        <p:txBody>
          <a:bodyPr rtlCol="0">
            <a:normAutofit/>
          </a:bodyPr>
          <a:lstStyle/>
          <a:p>
            <a:pPr eaLnBrk="1" fontAlgn="auto" hangingPunct="1">
              <a:spcAft>
                <a:spcPts val="0"/>
              </a:spcAft>
              <a:defRPr/>
            </a:pPr>
            <a:r>
              <a:rPr lang="en-US" altLang="ro-RO" sz="2000" b="1" dirty="0">
                <a:solidFill>
                  <a:schemeClr val="tx1"/>
                </a:solidFill>
                <a:latin typeface="Algerian" panose="04020705040A02060702" pitchFamily="82" charset="0"/>
              </a:rPr>
              <a:t>                              </a:t>
            </a:r>
            <a:r>
              <a:rPr lang="en-US" altLang="ro-RO" sz="2000" b="1" dirty="0">
                <a:solidFill>
                  <a:schemeClr val="accent5"/>
                </a:solidFill>
                <a:latin typeface="Algerian" panose="04020705040A02060702" pitchFamily="82" charset="0"/>
              </a:rPr>
              <a:t>The land of the </a:t>
            </a:r>
            <a:r>
              <a:rPr lang="en-US" altLang="ro-RO" sz="2000" b="1" dirty="0" err="1">
                <a:solidFill>
                  <a:schemeClr val="accent5"/>
                </a:solidFill>
                <a:latin typeface="Algerian" panose="04020705040A02060702" pitchFamily="82" charset="0"/>
              </a:rPr>
              <a:t>vigneards</a:t>
            </a:r>
            <a:endParaRPr lang="ro-RO" altLang="ro-RO" sz="2000" b="1" dirty="0">
              <a:solidFill>
                <a:schemeClr val="accent5"/>
              </a:solidFill>
              <a:latin typeface="Algerian" panose="04020705040A02060702" pitchFamily="82" charset="0"/>
            </a:endParaRPr>
          </a:p>
        </p:txBody>
      </p:sp>
      <p:sp>
        <p:nvSpPr>
          <p:cNvPr id="26627" name="Text Placeholder 2">
            <a:extLst>
              <a:ext uri="{FF2B5EF4-FFF2-40B4-BE49-F238E27FC236}">
                <a16:creationId xmlns:a16="http://schemas.microsoft.com/office/drawing/2014/main" id="{6CE15B10-45DA-4BA3-9D02-DE134CD4885A}"/>
              </a:ext>
            </a:extLst>
          </p:cNvPr>
          <p:cNvSpPr>
            <a:spLocks noGrp="1"/>
          </p:cNvSpPr>
          <p:nvPr>
            <p:ph type="body" idx="1"/>
          </p:nvPr>
        </p:nvSpPr>
        <p:spPr>
          <a:xfrm>
            <a:off x="263525" y="4002088"/>
            <a:ext cx="8078788" cy="1558925"/>
          </a:xfrm>
        </p:spPr>
        <p:txBody>
          <a:bodyPr rtlCol="0">
            <a:normAutofit fontScale="92500" lnSpcReduction="10000"/>
          </a:bodyPr>
          <a:lstStyle/>
          <a:p>
            <a:pPr eaLnBrk="1" fontAlgn="auto" hangingPunct="1">
              <a:spcBef>
                <a:spcPct val="0"/>
              </a:spcBef>
              <a:spcAft>
                <a:spcPts val="0"/>
              </a:spcAft>
              <a:buFont typeface="Wingdings 3" charset="2"/>
              <a:buNone/>
              <a:defRPr/>
            </a:pPr>
            <a:r>
              <a:rPr lang="en-US" altLang="ro-RO" sz="1800" b="1">
                <a:solidFill>
                  <a:schemeClr val="tx2"/>
                </a:solidFill>
                <a:latin typeface="Times New Roman" panose="02020603050405020304" pitchFamily="18" charset="0"/>
                <a:cs typeface="Times New Roman" panose="02020603050405020304" pitchFamily="18" charset="0"/>
              </a:rPr>
              <a:t>Panciu - Odobesti vineyard, one of largest and oldest in Romania. The wide variety of wines produced by the Odobesti vineyard makes it the most traditional wine-growing area in Romania, with six traditional sorts of Romanian wine, namely: Galbena de Odobesti, Plavaie, Feteasca Alba, and Feteasca Regala (white wines) and Babeasca neagra (red wines).</a:t>
            </a:r>
            <a:br>
              <a:rPr lang="en-US" altLang="ro-RO" sz="1800" b="1">
                <a:solidFill>
                  <a:schemeClr val="tx2"/>
                </a:solidFill>
                <a:latin typeface="Times New Roman" panose="02020603050405020304" pitchFamily="18" charset="0"/>
                <a:cs typeface="Times New Roman" panose="02020603050405020304" pitchFamily="18" charset="0"/>
              </a:rPr>
            </a:br>
            <a:endParaRPr lang="en-US" altLang="ro-RO" sz="1800" b="1">
              <a:solidFill>
                <a:schemeClr val="tx2"/>
              </a:solidFill>
              <a:latin typeface="Times New Roman" panose="02020603050405020304" pitchFamily="18" charset="0"/>
              <a:cs typeface="Times New Roman" panose="02020603050405020304" pitchFamily="18" charset="0"/>
            </a:endParaRPr>
          </a:p>
        </p:txBody>
      </p:sp>
      <p:pic>
        <p:nvPicPr>
          <p:cNvPr id="63490" name="Picture 2" descr="http://www.transylvania-discovery-tours.ro/image/odobesti.jpg">
            <a:extLst>
              <a:ext uri="{FF2B5EF4-FFF2-40B4-BE49-F238E27FC236}">
                <a16:creationId xmlns:a16="http://schemas.microsoft.com/office/drawing/2014/main" id="{50C7BACF-B399-479F-BC9B-9C71CCF5B59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1412875"/>
            <a:ext cx="3124200" cy="2454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3492" name="Picture 4" descr="Imagini pentru odobesti">
            <a:extLst>
              <a:ext uri="{FF2B5EF4-FFF2-40B4-BE49-F238E27FC236}">
                <a16:creationId xmlns:a16="http://schemas.microsoft.com/office/drawing/2014/main" id="{C93750EF-1601-4358-A543-CCBFF5422AD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7200" y="1412875"/>
            <a:ext cx="3048000" cy="2454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ini pentru tifesti vrancea imagini">
            <a:extLst>
              <a:ext uri="{FF2B5EF4-FFF2-40B4-BE49-F238E27FC236}">
                <a16:creationId xmlns:a16="http://schemas.microsoft.com/office/drawing/2014/main" id="{A159B87B-A17A-4410-9188-495A428F0FC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 y="1905000"/>
            <a:ext cx="722153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4">
            <a:extLst>
              <a:ext uri="{FF2B5EF4-FFF2-40B4-BE49-F238E27FC236}">
                <a16:creationId xmlns:a16="http://schemas.microsoft.com/office/drawing/2014/main" id="{0831DBF2-4057-4950-9FD2-8F4343A82920}"/>
              </a:ext>
            </a:extLst>
          </p:cNvPr>
          <p:cNvSpPr>
            <a:spLocks noChangeArrowheads="1"/>
          </p:cNvSpPr>
          <p:nvPr/>
        </p:nvSpPr>
        <p:spPr bwMode="auto">
          <a:xfrm>
            <a:off x="685800" y="379413"/>
            <a:ext cx="6858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defRPr/>
            </a:pPr>
            <a:r>
              <a:rPr lang="en-US" altLang="en-US" b="1" dirty="0">
                <a:solidFill>
                  <a:schemeClr val="accent5"/>
                </a:solidFill>
                <a:latin typeface="Algerian" panose="04020705040A02060702" pitchFamily="82" charset="0"/>
              </a:rPr>
              <a:t>                                           TIFESTI VILLAGE</a:t>
            </a:r>
          </a:p>
          <a:p>
            <a:pPr>
              <a:spcBef>
                <a:spcPct val="0"/>
              </a:spcBef>
              <a:buClrTx/>
              <a:buSzTx/>
              <a:buFontTx/>
              <a:buNone/>
              <a:defRPr/>
            </a:pPr>
            <a:endParaRPr lang="en-US" altLang="ro-RO" dirty="0">
              <a:solidFill>
                <a:schemeClr val="tx1"/>
              </a:solidFill>
              <a:latin typeface="Times New Roman" panose="02020603050405020304" pitchFamily="18" charset="0"/>
              <a:cs typeface="Times New Roman" panose="02020603050405020304" pitchFamily="18" charset="0"/>
            </a:endParaRPr>
          </a:p>
          <a:p>
            <a:pPr>
              <a:spcBef>
                <a:spcPct val="0"/>
              </a:spcBef>
              <a:buClrTx/>
              <a:buSzTx/>
              <a:buFontTx/>
              <a:buNone/>
              <a:defRPr/>
            </a:pPr>
            <a:endParaRPr lang="en-US" altLang="ro-RO" dirty="0">
              <a:solidFill>
                <a:schemeClr val="tx1"/>
              </a:solidFill>
              <a:latin typeface="Times New Roman" panose="02020603050405020304" pitchFamily="18" charset="0"/>
              <a:cs typeface="Times New Roman" panose="02020603050405020304" pitchFamily="18" charset="0"/>
            </a:endParaRPr>
          </a:p>
          <a:p>
            <a:pPr>
              <a:spcBef>
                <a:spcPct val="0"/>
              </a:spcBef>
              <a:buClrTx/>
              <a:buSzTx/>
              <a:buFontTx/>
              <a:buNone/>
              <a:defRPr/>
            </a:pPr>
            <a:r>
              <a:rPr lang="en-US" altLang="ro-RO" dirty="0">
                <a:solidFill>
                  <a:schemeClr val="tx1"/>
                </a:solidFill>
                <a:latin typeface="Times New Roman" panose="02020603050405020304" pitchFamily="18" charset="0"/>
                <a:cs typeface="Times New Roman" panose="02020603050405020304" pitchFamily="18" charset="0"/>
              </a:rPr>
              <a:t>There are 5222 people living in the villages of </a:t>
            </a:r>
            <a:r>
              <a:rPr lang="en-US" altLang="ro-RO" dirty="0" err="1">
                <a:solidFill>
                  <a:schemeClr val="tx1"/>
                </a:solidFill>
                <a:latin typeface="Times New Roman" panose="02020603050405020304" pitchFamily="18" charset="0"/>
                <a:cs typeface="Times New Roman" panose="02020603050405020304" pitchFamily="18" charset="0"/>
              </a:rPr>
              <a:t>Tifesti</a:t>
            </a:r>
            <a:r>
              <a:rPr lang="en-US" altLang="ro-RO" dirty="0">
                <a:solidFill>
                  <a:schemeClr val="tx1"/>
                </a:solidFill>
                <a:latin typeface="Times New Roman" panose="02020603050405020304" pitchFamily="18" charset="0"/>
                <a:cs typeface="Times New Roman" panose="02020603050405020304" pitchFamily="18" charset="0"/>
              </a:rPr>
              <a:t> Commune.</a:t>
            </a:r>
            <a:endParaRPr lang="en-US" altLang="en-US" dirty="0">
              <a:solidFill>
                <a:schemeClr val="tx1"/>
              </a:solidFill>
              <a:latin typeface="Times New Roman" panose="02020603050405020304" pitchFamily="18" charset="0"/>
              <a:cs typeface="Times New Roman" panose="02020603050405020304" pitchFamily="18" charset="0"/>
            </a:endParaRPr>
          </a:p>
          <a:p>
            <a:pPr>
              <a:spcBef>
                <a:spcPct val="0"/>
              </a:spcBef>
              <a:buClrTx/>
              <a:buSzTx/>
              <a:buFontTx/>
              <a:buNone/>
              <a:defRPr/>
            </a:pPr>
            <a:r>
              <a:rPr lang="en-US" altLang="en-US" dirty="0">
                <a:solidFill>
                  <a:schemeClr val="tx1"/>
                </a:solidFill>
                <a:latin typeface="Times New Roman" panose="02020603050405020304" pitchFamily="18" charset="0"/>
                <a:cs typeface="Times New Roman" panose="02020603050405020304" pitchFamily="18" charset="0"/>
              </a:rPr>
              <a:t>The </a:t>
            </a:r>
            <a:r>
              <a:rPr lang="en-US" altLang="en-US" dirty="0" err="1">
                <a:solidFill>
                  <a:schemeClr val="tx1"/>
                </a:solidFill>
                <a:latin typeface="Times New Roman" panose="02020603050405020304" pitchFamily="18" charset="0"/>
                <a:cs typeface="Times New Roman" panose="02020603050405020304" pitchFamily="18" charset="0"/>
              </a:rPr>
              <a:t>Tifesti</a:t>
            </a:r>
            <a:r>
              <a:rPr lang="en-US" altLang="en-US" dirty="0">
                <a:solidFill>
                  <a:schemeClr val="tx1"/>
                </a:solidFill>
                <a:latin typeface="Times New Roman" panose="02020603050405020304" pitchFamily="18" charset="0"/>
                <a:cs typeface="Times New Roman" panose="02020603050405020304" pitchFamily="18" charset="0"/>
              </a:rPr>
              <a:t> vineyard is an important region for the  wine industry.</a:t>
            </a:r>
            <a:br>
              <a:rPr lang="en-US" altLang="en-US" dirty="0">
                <a:solidFill>
                  <a:schemeClr val="tx1"/>
                </a:solidFill>
                <a:latin typeface="Times New Roman" panose="02020603050405020304" pitchFamily="18" charset="0"/>
                <a:cs typeface="Times New Roman" panose="02020603050405020304" pitchFamily="18" charset="0"/>
              </a:rPr>
            </a:br>
            <a:r>
              <a:rPr lang="en-US" altLang="en-US" dirty="0">
                <a:solidFill>
                  <a:schemeClr val="tx1"/>
                </a:solidFill>
                <a:latin typeface="Times New Roman" panose="02020603050405020304" pitchFamily="18" charset="0"/>
                <a:cs typeface="Times New Roman" panose="02020603050405020304" pitchFamily="18" charset="0"/>
              </a:rPr>
              <a:t>Agriculture is the main occupation of the population.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12B9AA7-8EF6-4F62-84FB-BFC3EA01D8C8}"/>
              </a:ext>
            </a:extLst>
          </p:cNvPr>
          <p:cNvSpPr>
            <a:spLocks noGrp="1"/>
          </p:cNvSpPr>
          <p:nvPr>
            <p:ph type="title"/>
          </p:nvPr>
        </p:nvSpPr>
        <p:spPr>
          <a:xfrm>
            <a:off x="609600" y="609600"/>
            <a:ext cx="7391400" cy="1320800"/>
          </a:xfrm>
        </p:spPr>
        <p:txBody>
          <a:bodyPr/>
          <a:lstStyle/>
          <a:p>
            <a:pPr eaLnBrk="1" hangingPunct="1">
              <a:lnSpc>
                <a:spcPct val="80000"/>
              </a:lnSpc>
            </a:pPr>
            <a:r>
              <a:rPr lang="en-US" altLang="en-US" sz="1800">
                <a:solidFill>
                  <a:schemeClr val="tx1"/>
                </a:solidFill>
                <a:latin typeface="Times New Roman" panose="02020603050405020304" pitchFamily="18" charset="0"/>
                <a:cs typeface="Times New Roman" panose="02020603050405020304" pitchFamily="18" charset="0"/>
              </a:rPr>
              <a:t>The village Tifesti is also known as “the village between the rivers”.</a:t>
            </a:r>
            <a:br>
              <a:rPr lang="en-US" altLang="en-US" sz="1800">
                <a:solidFill>
                  <a:schemeClr val="tx1"/>
                </a:solidFill>
                <a:latin typeface="Times New Roman" panose="02020603050405020304" pitchFamily="18" charset="0"/>
                <a:cs typeface="Times New Roman" panose="02020603050405020304" pitchFamily="18" charset="0"/>
              </a:rPr>
            </a:br>
            <a:r>
              <a:rPr lang="ro-RO" altLang="en-US" sz="1800" b="1">
                <a:solidFill>
                  <a:schemeClr val="tx1"/>
                </a:solidFill>
                <a:latin typeface="Times New Roman" panose="02020603050405020304" pitchFamily="18" charset="0"/>
                <a:cs typeface="Times New Roman" panose="02020603050405020304" pitchFamily="18" charset="0"/>
              </a:rPr>
              <a:t>Ţifeşti</a:t>
            </a:r>
            <a:r>
              <a:rPr lang="ro-RO" altLang="en-US" sz="1800">
                <a:solidFill>
                  <a:schemeClr val="tx1"/>
                </a:solidFill>
                <a:latin typeface="Times New Roman" panose="02020603050405020304" pitchFamily="18" charset="0"/>
                <a:cs typeface="Times New Roman" panose="02020603050405020304" pitchFamily="18" charset="0"/>
              </a:rPr>
              <a:t> is a</a:t>
            </a:r>
            <a:r>
              <a:rPr lang="ro-RO" altLang="en-US" sz="1800" u="sng">
                <a:solidFill>
                  <a:schemeClr val="tx1"/>
                </a:solidFill>
                <a:latin typeface="Times New Roman" panose="02020603050405020304" pitchFamily="18" charset="0"/>
                <a:cs typeface="Times New Roman" panose="02020603050405020304" pitchFamily="18" charset="0"/>
              </a:rPr>
              <a:t> </a:t>
            </a:r>
            <a:r>
              <a:rPr lang="ro-RO" altLang="en-US" sz="1800">
                <a:solidFill>
                  <a:schemeClr val="tx1"/>
                </a:solidFill>
                <a:latin typeface="Times New Roman" panose="02020603050405020304" pitchFamily="18" charset="0"/>
                <a:cs typeface="Times New Roman" panose="02020603050405020304" pitchFamily="18" charset="0"/>
              </a:rPr>
              <a:t>commune located in Vrancea County, Romania. It is composed of eight villages.</a:t>
            </a:r>
            <a:endParaRPr lang="en-US" altLang="en-US" sz="1800">
              <a:solidFill>
                <a:schemeClr val="tx1"/>
              </a:solidFill>
              <a:latin typeface="Times New Roman" panose="02020603050405020304" pitchFamily="18" charset="0"/>
              <a:cs typeface="Times New Roman" panose="02020603050405020304" pitchFamily="18" charset="0"/>
            </a:endParaRPr>
          </a:p>
        </p:txBody>
      </p:sp>
      <p:pic>
        <p:nvPicPr>
          <p:cNvPr id="28675" name="Picture 8" descr="Amplasarea în cadrul județului">
            <a:extLst>
              <a:ext uri="{FF2B5EF4-FFF2-40B4-BE49-F238E27FC236}">
                <a16:creationId xmlns:a16="http://schemas.microsoft.com/office/drawing/2014/main" id="{0F7C6751-2387-4FAC-B307-C56D05207B91}"/>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852613" y="2160588"/>
            <a:ext cx="3862387" cy="3881437"/>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546728_240793852700876_1409395716_n">
            <a:extLst>
              <a:ext uri="{FF2B5EF4-FFF2-40B4-BE49-F238E27FC236}">
                <a16:creationId xmlns:a16="http://schemas.microsoft.com/office/drawing/2014/main" id="{D6A2897C-C501-49F2-98C4-9A642B79B11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828800"/>
            <a:ext cx="7010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a:extLst>
              <a:ext uri="{FF2B5EF4-FFF2-40B4-BE49-F238E27FC236}">
                <a16:creationId xmlns:a16="http://schemas.microsoft.com/office/drawing/2014/main" id="{BB676DB4-3E52-4659-8835-DD9699828451}"/>
              </a:ext>
            </a:extLst>
          </p:cNvPr>
          <p:cNvSpPr>
            <a:spLocks noChangeArrowheads="1"/>
          </p:cNvSpPr>
          <p:nvPr/>
        </p:nvSpPr>
        <p:spPr bwMode="auto">
          <a:xfrm>
            <a:off x="609600" y="381000"/>
            <a:ext cx="82248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defRPr/>
            </a:pPr>
            <a:r>
              <a:rPr lang="en-US" altLang="ro-RO" dirty="0">
                <a:solidFill>
                  <a:schemeClr val="tx1"/>
                </a:solidFill>
                <a:latin typeface="Algerian" panose="04020705040A02060702" pitchFamily="82" charset="0"/>
              </a:rPr>
              <a:t>                                                  </a:t>
            </a:r>
            <a:r>
              <a:rPr lang="en-US" altLang="ro-RO" b="1" dirty="0">
                <a:solidFill>
                  <a:schemeClr val="accent5"/>
                </a:solidFill>
                <a:latin typeface="Algerian" panose="04020705040A02060702" pitchFamily="82" charset="0"/>
              </a:rPr>
              <a:t>TIFESTI  SCHOOL</a:t>
            </a:r>
          </a:p>
          <a:p>
            <a:pPr>
              <a:spcBef>
                <a:spcPct val="0"/>
              </a:spcBef>
              <a:buClrTx/>
              <a:buSzTx/>
              <a:buFontTx/>
              <a:buNone/>
              <a:defRPr/>
            </a:pPr>
            <a:r>
              <a:rPr lang="en-US" altLang="ro-RO" dirty="0">
                <a:solidFill>
                  <a:schemeClr val="tx1"/>
                </a:solidFill>
                <a:latin typeface="Times New Roman" panose="02020603050405020304" pitchFamily="18" charset="0"/>
                <a:cs typeface="Times New Roman" panose="02020603050405020304" pitchFamily="18" charset="0"/>
              </a:rPr>
              <a:t>School exists since 1864 and since then it is the soul of our community.</a:t>
            </a:r>
          </a:p>
          <a:p>
            <a:pPr>
              <a:spcBef>
                <a:spcPct val="0"/>
              </a:spcBef>
              <a:buClrTx/>
              <a:buSzTx/>
              <a:buFontTx/>
              <a:buNone/>
              <a:defRPr/>
            </a:pPr>
            <a:r>
              <a:rPr lang="en-US" altLang="ro-RO" dirty="0">
                <a:solidFill>
                  <a:schemeClr val="tx1"/>
                </a:solidFill>
                <a:latin typeface="Times New Roman" panose="02020603050405020304" pitchFamily="18" charset="0"/>
                <a:cs typeface="Times New Roman" panose="02020603050405020304" pitchFamily="18" charset="0"/>
              </a:rPr>
              <a:t>Our school is</a:t>
            </a:r>
            <a:r>
              <a:rPr lang="ro-RO" altLang="ro-RO" dirty="0">
                <a:solidFill>
                  <a:schemeClr val="tx1"/>
                </a:solidFill>
                <a:latin typeface="Times New Roman" panose="02020603050405020304" pitchFamily="18" charset="0"/>
                <a:cs typeface="Times New Roman" panose="02020603050405020304" pitchFamily="18" charset="0"/>
              </a:rPr>
              <a:t> a</a:t>
            </a:r>
            <a:r>
              <a:rPr lang="en-US" altLang="ro-RO" dirty="0">
                <a:solidFill>
                  <a:schemeClr val="tx1"/>
                </a:solidFill>
                <a:latin typeface="Times New Roman" panose="02020603050405020304" pitchFamily="18" charset="0"/>
                <a:cs typeface="Times New Roman" panose="02020603050405020304" pitchFamily="18" charset="0"/>
              </a:rPr>
              <a:t> source of energy, beauty and knowledge for our community.</a:t>
            </a:r>
            <a:endParaRPr lang="en-US" altLang="en-US"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3F109EF-6104-4F11-8D00-03DC969DE7D2}"/>
              </a:ext>
            </a:extLst>
          </p:cNvPr>
          <p:cNvSpPr>
            <a:spLocks noGrp="1"/>
          </p:cNvSpPr>
          <p:nvPr>
            <p:ph type="title"/>
          </p:nvPr>
        </p:nvSpPr>
        <p:spPr>
          <a:xfrm>
            <a:off x="228600" y="838200"/>
            <a:ext cx="8610600" cy="3124200"/>
          </a:xfrm>
        </p:spPr>
        <p:txBody>
          <a:bodyPr/>
          <a:lstStyle/>
          <a:p>
            <a:pPr eaLnBrk="1" hangingPunct="1"/>
            <a:r>
              <a:rPr lang="ro-RO" altLang="en-US"/>
              <a:t>            PHOTOGHAPHY CLUB</a:t>
            </a:r>
            <a:br>
              <a:rPr lang="ro-RO" altLang="en-US"/>
            </a:br>
            <a:r>
              <a:rPr lang="ro-RO" altLang="en-US"/>
              <a:t>we invited a profesional photographer  in our school to  talk   to our students about art of photography,how to use a good light for taking photos</a:t>
            </a:r>
            <a:r>
              <a:rPr lang="en-US" altLang="en-US"/>
              <a:t>.</a:t>
            </a:r>
          </a:p>
        </p:txBody>
      </p:sp>
      <p:sp>
        <p:nvSpPr>
          <p:cNvPr id="30723" name="Content Placeholder 2">
            <a:extLst>
              <a:ext uri="{FF2B5EF4-FFF2-40B4-BE49-F238E27FC236}">
                <a16:creationId xmlns:a16="http://schemas.microsoft.com/office/drawing/2014/main" id="{C2EEE097-828F-4DE2-88DF-D4CA3D937214}"/>
              </a:ext>
            </a:extLst>
          </p:cNvPr>
          <p:cNvSpPr>
            <a:spLocks noGrp="1"/>
          </p:cNvSpPr>
          <p:nvPr>
            <p:ph idx="1"/>
          </p:nvPr>
        </p:nvSpPr>
        <p:spPr>
          <a:xfrm>
            <a:off x="76200" y="4343400"/>
            <a:ext cx="8915400" cy="1698625"/>
          </a:xfrm>
        </p:spPr>
        <p:txBody>
          <a:bodyPr/>
          <a:lstStyle/>
          <a:p>
            <a:pPr eaLnBrk="1" hangingPunct="1"/>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75241075_2753208978044824_3797840589723009024_n">
            <a:extLst>
              <a:ext uri="{FF2B5EF4-FFF2-40B4-BE49-F238E27FC236}">
                <a16:creationId xmlns:a16="http://schemas.microsoft.com/office/drawing/2014/main" id="{6F062E0A-4706-4F54-8E63-F173F59F306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3048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74605500_2755554471143608_3232210400615333888_n">
            <a:extLst>
              <a:ext uri="{FF2B5EF4-FFF2-40B4-BE49-F238E27FC236}">
                <a16:creationId xmlns:a16="http://schemas.microsoft.com/office/drawing/2014/main" id="{19D06C56-F1F4-41B8-B060-9434156141C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304800"/>
            <a:ext cx="8001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75328543_2755554787810243_7316591717765873664_n">
            <a:extLst>
              <a:ext uri="{FF2B5EF4-FFF2-40B4-BE49-F238E27FC236}">
                <a16:creationId xmlns:a16="http://schemas.microsoft.com/office/drawing/2014/main" id="{942C79E9-FFAE-4150-890B-DA7C2DD00DF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52400"/>
            <a:ext cx="83058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C741692-A7EF-4EEC-B03F-D753E24DCD77}"/>
              </a:ext>
            </a:extLst>
          </p:cNvPr>
          <p:cNvSpPr>
            <a:spLocks noGrp="1"/>
          </p:cNvSpPr>
          <p:nvPr>
            <p:ph type="title"/>
          </p:nvPr>
        </p:nvSpPr>
        <p:spPr>
          <a:xfrm>
            <a:off x="609600" y="609600"/>
            <a:ext cx="7239000" cy="1320800"/>
          </a:xfrm>
        </p:spPr>
        <p:txBody>
          <a:bodyPr/>
          <a:lstStyle/>
          <a:p>
            <a:r>
              <a:rPr lang="ro-RO" altLang="en-US"/>
              <a:t>              </a:t>
            </a:r>
            <a:r>
              <a:rPr lang="en-US" altLang="en-US"/>
              <a:t>Beauty</a:t>
            </a:r>
            <a:r>
              <a:rPr lang="ro-RO" altLang="en-US"/>
              <a:t> of autumn</a:t>
            </a:r>
            <a:endParaRPr lang="en-US" altLang="en-US"/>
          </a:p>
        </p:txBody>
      </p:sp>
      <p:sp>
        <p:nvSpPr>
          <p:cNvPr id="34819" name="Text Placeholder 2">
            <a:extLst>
              <a:ext uri="{FF2B5EF4-FFF2-40B4-BE49-F238E27FC236}">
                <a16:creationId xmlns:a16="http://schemas.microsoft.com/office/drawing/2014/main" id="{93D0EB0F-3F52-4C28-BA68-44DADB0EAE4D}"/>
              </a:ext>
            </a:extLst>
          </p:cNvPr>
          <p:cNvSpPr>
            <a:spLocks noGrp="1"/>
          </p:cNvSpPr>
          <p:nvPr>
            <p:ph type="body" idx="1"/>
          </p:nvPr>
        </p:nvSpPr>
        <p:spPr>
          <a:xfrm>
            <a:off x="609600" y="2160588"/>
            <a:ext cx="3090863" cy="576262"/>
          </a:xfrm>
        </p:spPr>
        <p:txBody>
          <a:bodyPr/>
          <a:lstStyle/>
          <a:p>
            <a:endParaRPr lang="en-US" altLang="en-US"/>
          </a:p>
        </p:txBody>
      </p:sp>
      <p:pic>
        <p:nvPicPr>
          <p:cNvPr id="34820" name="Content Placeholder 6">
            <a:extLst>
              <a:ext uri="{FF2B5EF4-FFF2-40B4-BE49-F238E27FC236}">
                <a16:creationId xmlns:a16="http://schemas.microsoft.com/office/drawing/2014/main" id="{CBDBE491-FF4B-4276-ACE6-63ECB9735DB3}"/>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381000" y="1828800"/>
            <a:ext cx="4064000" cy="4292600"/>
          </a:xfrm>
        </p:spPr>
      </p:pic>
      <p:sp>
        <p:nvSpPr>
          <p:cNvPr id="34821" name="Text Placeholder 4">
            <a:extLst>
              <a:ext uri="{FF2B5EF4-FFF2-40B4-BE49-F238E27FC236}">
                <a16:creationId xmlns:a16="http://schemas.microsoft.com/office/drawing/2014/main" id="{E2E55F0F-F91F-4115-9852-ED2BE5FB510E}"/>
              </a:ext>
            </a:extLst>
          </p:cNvPr>
          <p:cNvSpPr>
            <a:spLocks noGrp="1"/>
          </p:cNvSpPr>
          <p:nvPr>
            <p:ph type="body" sz="quarter" idx="3"/>
          </p:nvPr>
        </p:nvSpPr>
        <p:spPr>
          <a:xfrm>
            <a:off x="3867150" y="2160588"/>
            <a:ext cx="3090863" cy="576262"/>
          </a:xfrm>
        </p:spPr>
        <p:txBody>
          <a:bodyPr/>
          <a:lstStyle/>
          <a:p>
            <a:endParaRPr lang="en-US" altLang="en-US"/>
          </a:p>
        </p:txBody>
      </p:sp>
      <p:pic>
        <p:nvPicPr>
          <p:cNvPr id="34822" name="Content Placeholder 7">
            <a:extLst>
              <a:ext uri="{FF2B5EF4-FFF2-40B4-BE49-F238E27FC236}">
                <a16:creationId xmlns:a16="http://schemas.microsoft.com/office/drawing/2014/main" id="{9693AFFD-E0B6-4EF0-BF03-DFDB23F18E48}"/>
              </a:ext>
            </a:extLst>
          </p:cNvPr>
          <p:cNvPicPr>
            <a:picLocks noGrp="1" noChangeAspect="1"/>
          </p:cNvPicPr>
          <p:nvPr>
            <p:ph sz="quarter" idx="4"/>
          </p:nvPr>
        </p:nvPicPr>
        <p:blipFill>
          <a:blip r:embed="rId3" cstate="screen">
            <a:extLst>
              <a:ext uri="{28A0092B-C50C-407E-A947-70E740481C1C}">
                <a14:useLocalDpi xmlns:a14="http://schemas.microsoft.com/office/drawing/2010/main"/>
              </a:ext>
            </a:extLst>
          </a:blip>
          <a:srcRect/>
          <a:stretch>
            <a:fillRect/>
          </a:stretch>
        </p:blipFill>
        <p:spPr>
          <a:xfrm>
            <a:off x="4611688" y="1879600"/>
            <a:ext cx="3886200" cy="42926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a:extLst>
              <a:ext uri="{FF2B5EF4-FFF2-40B4-BE49-F238E27FC236}">
                <a16:creationId xmlns:a16="http://schemas.microsoft.com/office/drawing/2014/main" id="{88BB48BB-0CD5-49D6-A7FC-51B39079BC3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4800" y="228600"/>
            <a:ext cx="8001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E59018DD-6FDC-4ECC-9823-0F0C868B0812}"/>
              </a:ext>
            </a:extLst>
          </p:cNvPr>
          <p:cNvSpPr>
            <a:spLocks noChangeArrowheads="1"/>
          </p:cNvSpPr>
          <p:nvPr/>
        </p:nvSpPr>
        <p:spPr bwMode="auto">
          <a:xfrm>
            <a:off x="1371600" y="1066800"/>
            <a:ext cx="701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defRPr/>
            </a:pPr>
            <a:r>
              <a:rPr lang="ro-RO" altLang="en-US" sz="2400" b="1" dirty="0">
                <a:solidFill>
                  <a:schemeClr val="accent5"/>
                </a:solidFill>
                <a:latin typeface="Algerian" panose="04020705040A02060702" pitchFamily="82" charset="0"/>
                <a:cs typeface="Times New Roman" panose="02020603050405020304" pitchFamily="18" charset="0"/>
              </a:rPr>
              <a:t>EUROPA- RO</a:t>
            </a:r>
            <a:r>
              <a:rPr lang="en-US" altLang="en-US" sz="2400" b="1" dirty="0">
                <a:solidFill>
                  <a:schemeClr val="accent5"/>
                </a:solidFill>
                <a:latin typeface="Algerian" panose="04020705040A02060702" pitchFamily="82" charset="0"/>
                <a:cs typeface="Times New Roman" panose="02020603050405020304" pitchFamily="18" charset="0"/>
              </a:rPr>
              <a:t>MANIA</a:t>
            </a:r>
            <a:r>
              <a:rPr lang="ro-RO" altLang="en-US" sz="2400" b="1" dirty="0">
                <a:solidFill>
                  <a:schemeClr val="accent5"/>
                </a:solidFill>
                <a:latin typeface="Algerian" panose="04020705040A02060702" pitchFamily="82" charset="0"/>
                <a:cs typeface="Times New Roman" panose="02020603050405020304" pitchFamily="18" charset="0"/>
              </a:rPr>
              <a:t>-VRANCEA-ŢIFEŞTI</a:t>
            </a:r>
            <a:endParaRPr lang="en-US" altLang="en-US" sz="2400" dirty="0">
              <a:solidFill>
                <a:schemeClr val="accent5"/>
              </a:solidFill>
              <a:latin typeface="Algerian" panose="04020705040A02060702" pitchFamily="82" charset="0"/>
            </a:endParaRPr>
          </a:p>
        </p:txBody>
      </p:sp>
      <p:pic>
        <p:nvPicPr>
          <p:cNvPr id="8195" name="Picture 5" descr="270px_EU_location_ROM_1_">
            <a:extLst>
              <a:ext uri="{FF2B5EF4-FFF2-40B4-BE49-F238E27FC236}">
                <a16:creationId xmlns:a16="http://schemas.microsoft.com/office/drawing/2014/main" id="{7AA99866-8826-4055-9C65-2B0234F62D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1828800"/>
            <a:ext cx="2057400" cy="1676400"/>
          </a:xfrm>
          <a:prstGeom prst="rect">
            <a:avLst/>
          </a:prstGeom>
          <a:solidFill>
            <a:schemeClr val="tx1"/>
          </a:solidFill>
          <a:ln w="19050">
            <a:solidFill>
              <a:schemeClr val="tx1"/>
            </a:solidFill>
            <a:miter lim="800000"/>
            <a:headEnd/>
            <a:tailEnd/>
          </a:ln>
        </p:spPr>
      </p:pic>
      <p:pic>
        <p:nvPicPr>
          <p:cNvPr id="8196" name="Picture 3">
            <a:extLst>
              <a:ext uri="{FF2B5EF4-FFF2-40B4-BE49-F238E27FC236}">
                <a16:creationId xmlns:a16="http://schemas.microsoft.com/office/drawing/2014/main" id="{B5E59F19-F336-498A-9F7D-F8EFE06A4EF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86200" y="3276600"/>
            <a:ext cx="2209800" cy="175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7" name="Picture 11">
            <a:extLst>
              <a:ext uri="{FF2B5EF4-FFF2-40B4-BE49-F238E27FC236}">
                <a16:creationId xmlns:a16="http://schemas.microsoft.com/office/drawing/2014/main" id="{63459508-52A7-4096-A523-BE27EAD41DFE}"/>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477000" y="4572000"/>
            <a:ext cx="208597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AutoShape 6">
            <a:extLst>
              <a:ext uri="{FF2B5EF4-FFF2-40B4-BE49-F238E27FC236}">
                <a16:creationId xmlns:a16="http://schemas.microsoft.com/office/drawing/2014/main" id="{033009E3-1329-4158-AE5E-F4ACD9CD1A51}"/>
              </a:ext>
            </a:extLst>
          </p:cNvPr>
          <p:cNvSpPr>
            <a:spLocks noChangeArrowheads="1"/>
          </p:cNvSpPr>
          <p:nvPr/>
        </p:nvSpPr>
        <p:spPr bwMode="auto">
          <a:xfrm rot="1198710">
            <a:off x="3127375" y="2076450"/>
            <a:ext cx="2043113" cy="822325"/>
          </a:xfrm>
          <a:prstGeom prst="curvedDownArrow">
            <a:avLst>
              <a:gd name="adj1" fmla="val 27710"/>
              <a:gd name="adj2" fmla="val 89571"/>
              <a:gd name="adj3" fmla="val 8556"/>
            </a:avLst>
          </a:prstGeom>
          <a:solidFill>
            <a:srgbClr val="CC99FF"/>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eaLnBrk="1" hangingPunct="1">
              <a:spcBef>
                <a:spcPct val="0"/>
              </a:spcBef>
              <a:buClrTx/>
              <a:buSzTx/>
              <a:buFontTx/>
              <a:buNone/>
            </a:pPr>
            <a:endParaRPr lang="ro-RO" altLang="en-US">
              <a:solidFill>
                <a:schemeClr val="tx1"/>
              </a:solidFill>
              <a:latin typeface="Calibri" panose="020F0502020204030204" pitchFamily="34" charset="0"/>
            </a:endParaRPr>
          </a:p>
        </p:txBody>
      </p:sp>
      <p:sp>
        <p:nvSpPr>
          <p:cNvPr id="8199" name="AutoShape 6">
            <a:extLst>
              <a:ext uri="{FF2B5EF4-FFF2-40B4-BE49-F238E27FC236}">
                <a16:creationId xmlns:a16="http://schemas.microsoft.com/office/drawing/2014/main" id="{5526A7B0-1027-4B3A-9DFA-7A3514B26662}"/>
              </a:ext>
            </a:extLst>
          </p:cNvPr>
          <p:cNvSpPr>
            <a:spLocks noChangeArrowheads="1"/>
          </p:cNvSpPr>
          <p:nvPr/>
        </p:nvSpPr>
        <p:spPr bwMode="auto">
          <a:xfrm rot="1198710">
            <a:off x="5946775" y="3219450"/>
            <a:ext cx="2043113" cy="822325"/>
          </a:xfrm>
          <a:prstGeom prst="curvedDownArrow">
            <a:avLst>
              <a:gd name="adj1" fmla="val 27710"/>
              <a:gd name="adj2" fmla="val 89571"/>
              <a:gd name="adj3" fmla="val 8556"/>
            </a:avLst>
          </a:prstGeom>
          <a:solidFill>
            <a:srgbClr val="CC99FF"/>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eaLnBrk="1" hangingPunct="1">
              <a:spcBef>
                <a:spcPct val="0"/>
              </a:spcBef>
              <a:buClrTx/>
              <a:buSzTx/>
              <a:buFontTx/>
              <a:buNone/>
            </a:pPr>
            <a:endParaRPr lang="ro-RO" altLang="en-US">
              <a:solidFill>
                <a:schemeClr val="tx1"/>
              </a:solidFill>
              <a:latin typeface="Calibri" panose="020F0502020204030204" pitchFamily="34" charset="0"/>
            </a:endParaRPr>
          </a:p>
        </p:txBody>
      </p:sp>
      <p:pic>
        <p:nvPicPr>
          <p:cNvPr id="8200" name="Picture 4" descr="EU-flag-Erasmus-_vect_POS.jpg">
            <a:extLst>
              <a:ext uri="{FF2B5EF4-FFF2-40B4-BE49-F238E27FC236}">
                <a16:creationId xmlns:a16="http://schemas.microsoft.com/office/drawing/2014/main" id="{2C6A621D-4289-42D9-A95A-E54A9C6B4ED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8600" y="133350"/>
            <a:ext cx="14970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a:extLst>
              <a:ext uri="{FF2B5EF4-FFF2-40B4-BE49-F238E27FC236}">
                <a16:creationId xmlns:a16="http://schemas.microsoft.com/office/drawing/2014/main" id="{50636DC5-8903-4D6D-9555-27B8276EC73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0600" y="304800"/>
            <a:ext cx="7162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a:extLst>
              <a:ext uri="{FF2B5EF4-FFF2-40B4-BE49-F238E27FC236}">
                <a16:creationId xmlns:a16="http://schemas.microsoft.com/office/drawing/2014/main" id="{07ED0D00-CDBD-41B1-BE7C-C4394B1597C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0600" y="0"/>
            <a:ext cx="716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a:extLst>
              <a:ext uri="{FF2B5EF4-FFF2-40B4-BE49-F238E27FC236}">
                <a16:creationId xmlns:a16="http://schemas.microsoft.com/office/drawing/2014/main" id="{B4B5C65F-E0F0-49A8-92FF-C6C7AE5A984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0600" y="152400"/>
            <a:ext cx="6553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a:extLst>
              <a:ext uri="{FF2B5EF4-FFF2-40B4-BE49-F238E27FC236}">
                <a16:creationId xmlns:a16="http://schemas.microsoft.com/office/drawing/2014/main" id="{50E9DE39-A192-456C-8947-C0FD6F167AC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5400" y="152400"/>
            <a:ext cx="6858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Substituent imagine 8">
            <a:extLst>
              <a:ext uri="{FF2B5EF4-FFF2-40B4-BE49-F238E27FC236}">
                <a16:creationId xmlns:a16="http://schemas.microsoft.com/office/drawing/2014/main" id="{0C658656-8CD2-4DB2-B154-FB5D114C9F6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91200" y="66675"/>
            <a:ext cx="2971800" cy="3657600"/>
          </a:xfrm>
          <a:prstGeom prst="rect">
            <a:avLst/>
          </a:prstGeom>
          <a:solidFill>
            <a:srgbClr val="D1E5F9"/>
          </a:solidFill>
          <a:ln w="38100">
            <a:solidFill>
              <a:srgbClr val="FFFFFF"/>
            </a:solidFill>
            <a:miter lim="800000"/>
            <a:headEnd/>
            <a:tailEnd/>
          </a:ln>
        </p:spPr>
      </p:pic>
      <p:pic>
        <p:nvPicPr>
          <p:cNvPr id="40963" name="Picture 4">
            <a:extLst>
              <a:ext uri="{FF2B5EF4-FFF2-40B4-BE49-F238E27FC236}">
                <a16:creationId xmlns:a16="http://schemas.microsoft.com/office/drawing/2014/main" id="{59EC61B2-B1EA-4F08-A1BA-14092F84CF5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400" y="0"/>
            <a:ext cx="304165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Substituent imagine 11">
            <a:extLst>
              <a:ext uri="{FF2B5EF4-FFF2-40B4-BE49-F238E27FC236}">
                <a16:creationId xmlns:a16="http://schemas.microsoft.com/office/drawing/2014/main" id="{E1E8227C-F840-4A41-8DED-1F4EFEDD413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38475" y="3352800"/>
            <a:ext cx="2971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simbol.org/aplicatii/uploads/2011/12/plugusorul-versuri.jpg">
            <a:extLst>
              <a:ext uri="{FF2B5EF4-FFF2-40B4-BE49-F238E27FC236}">
                <a16:creationId xmlns:a16="http://schemas.microsoft.com/office/drawing/2014/main" id="{EC7402C6-68D4-4991-BEBD-B98694A38B9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7620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D7892A8-8A45-4350-9722-6AA5DCEC6D39}"/>
              </a:ext>
            </a:extLst>
          </p:cNvPr>
          <p:cNvSpPr/>
          <p:nvPr/>
        </p:nvSpPr>
        <p:spPr>
          <a:xfrm>
            <a:off x="2143867" y="3244334"/>
            <a:ext cx="4856265" cy="3046988"/>
          </a:xfrm>
          <a:prstGeom prst="rect">
            <a:avLst/>
          </a:prstGeom>
        </p:spPr>
        <p:txBody>
          <a:bodyPr wrap="none">
            <a:spAutoFit/>
          </a:bodyPr>
          <a:lstStyle/>
          <a:p>
            <a:pPr algn="ctr" fontAlgn="auto">
              <a:spcBef>
                <a:spcPts val="0"/>
              </a:spcBef>
              <a:spcAft>
                <a:spcPts val="0"/>
              </a:spcAft>
              <a:defRPr/>
            </a:pPr>
            <a:endParaRPr lang="it-IT" sz="2400" b="1"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a:p>
            <a:pPr algn="ctr" fontAlgn="auto">
              <a:spcBef>
                <a:spcPts val="0"/>
              </a:spcBef>
              <a:spcAft>
                <a:spcPts val="0"/>
              </a:spcAft>
              <a:defRPr/>
            </a:pPr>
            <a:endParaRPr lang="it-IT" sz="2400" b="1"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a:p>
            <a:pPr algn="ctr" fontAlgn="auto">
              <a:spcBef>
                <a:spcPts val="0"/>
              </a:spcBef>
              <a:spcAft>
                <a:spcPts val="0"/>
              </a:spcAft>
              <a:defRPr/>
            </a:pPr>
            <a:endParaRPr lang="it-IT" sz="2400" b="1"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a:p>
            <a:pPr algn="ctr" fontAlgn="auto">
              <a:spcBef>
                <a:spcPts val="0"/>
              </a:spcBef>
              <a:spcAft>
                <a:spcPts val="0"/>
              </a:spcAft>
              <a:defRPr/>
            </a:pPr>
            <a:endParaRPr lang="it-IT" sz="2400" b="1"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a:p>
            <a:pPr algn="ctr" fontAlgn="auto">
              <a:spcBef>
                <a:spcPts val="0"/>
              </a:spcBef>
              <a:spcAft>
                <a:spcPts val="0"/>
              </a:spcAft>
              <a:defRPr/>
            </a:pPr>
            <a:endParaRPr lang="it-IT" sz="2400" b="1"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a:p>
            <a:pPr algn="ctr" fontAlgn="auto">
              <a:spcBef>
                <a:spcPts val="0"/>
              </a:spcBef>
              <a:spcAft>
                <a:spcPts val="0"/>
              </a:spcAft>
              <a:defRPr/>
            </a:pPr>
            <a:endParaRPr lang="it-IT" sz="2400" b="1"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a:p>
            <a:pPr algn="ctr" fontAlgn="auto">
              <a:spcBef>
                <a:spcPts val="0"/>
              </a:spcBef>
              <a:spcAft>
                <a:spcPts val="0"/>
              </a:spcAft>
              <a:defRPr/>
            </a:pPr>
            <a:endParaRPr lang="it-IT" sz="2400" b="1"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a:p>
            <a:pPr algn="ctr" fontAlgn="auto">
              <a:spcBef>
                <a:spcPts val="0"/>
              </a:spcBef>
              <a:spcAft>
                <a:spcPts val="0"/>
              </a:spcAft>
              <a:defRPr/>
            </a:pPr>
            <a:r>
              <a:rPr lang="it-IT" sz="2400" b="1" dirty="0">
                <a:ln w="18415" cmpd="sng">
                  <a:solidFill>
                    <a:srgbClr val="FFFFFF"/>
                  </a:solidFill>
                  <a:prstDash val="solid"/>
                </a:ln>
                <a:solidFill>
                  <a:srgbClr val="FF0000"/>
                </a:solidFill>
                <a:effectLst>
                  <a:outerShdw blurRad="63500" dir="3600000" algn="tl" rotWithShape="0">
                    <a:srgbClr val="000000">
                      <a:alpha val="70000"/>
                    </a:srgbClr>
                  </a:outerShdw>
                </a:effectLst>
              </a:rPr>
              <a:t>WE ARE WAITING IN ROMANIA!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241A1AA-6F7A-4591-8B29-9AA72AEDEF92}"/>
              </a:ext>
            </a:extLst>
          </p:cNvPr>
          <p:cNvSpPr>
            <a:spLocks noGrp="1"/>
          </p:cNvSpPr>
          <p:nvPr>
            <p:ph type="title"/>
          </p:nvPr>
        </p:nvSpPr>
        <p:spPr>
          <a:xfrm>
            <a:off x="155575" y="271463"/>
            <a:ext cx="8839200" cy="996950"/>
          </a:xfrm>
        </p:spPr>
        <p:txBody>
          <a:bodyPr rtlCol="0"/>
          <a:lstStyle/>
          <a:p>
            <a:pPr eaLnBrk="1" fontAlgn="auto" hangingPunct="1">
              <a:spcAft>
                <a:spcPts val="0"/>
              </a:spcAft>
              <a:defRPr/>
            </a:pPr>
            <a:r>
              <a:rPr lang="en-US" altLang="en-US" sz="2000" b="1" dirty="0">
                <a:solidFill>
                  <a:schemeClr val="accent5"/>
                </a:solidFill>
                <a:latin typeface="Algerian" panose="04020705040A02060702" pitchFamily="82" charset="0"/>
              </a:rPr>
              <a:t>                                                          ROMANIA</a:t>
            </a:r>
          </a:p>
        </p:txBody>
      </p:sp>
      <p:sp>
        <p:nvSpPr>
          <p:cNvPr id="9219" name="Content Placeholder 2">
            <a:extLst>
              <a:ext uri="{FF2B5EF4-FFF2-40B4-BE49-F238E27FC236}">
                <a16:creationId xmlns:a16="http://schemas.microsoft.com/office/drawing/2014/main" id="{23EDDEF9-2BB6-4D15-A331-1CBDAA7E9AEC}"/>
              </a:ext>
            </a:extLst>
          </p:cNvPr>
          <p:cNvSpPr>
            <a:spLocks noGrp="1"/>
          </p:cNvSpPr>
          <p:nvPr>
            <p:ph idx="1"/>
          </p:nvPr>
        </p:nvSpPr>
        <p:spPr>
          <a:xfrm>
            <a:off x="457200" y="1249363"/>
            <a:ext cx="8229600" cy="4700587"/>
          </a:xfrm>
        </p:spPr>
        <p:txBody>
          <a:bodyPr/>
          <a:lstStyle/>
          <a:p>
            <a:pPr eaLnBrk="1" hangingPunct="1"/>
            <a:r>
              <a:rPr lang="en-US" altLang="en-US" sz="1600" b="1">
                <a:solidFill>
                  <a:schemeClr val="tx1"/>
                </a:solidFill>
                <a:latin typeface="Times New Roman" panose="02020603050405020304" pitchFamily="18" charset="0"/>
                <a:cs typeface="Times New Roman" panose="02020603050405020304" pitchFamily="18" charset="0"/>
              </a:rPr>
              <a:t>Romania is a country located in south-eastern Central Europe, on the Lower Danube, north of the Balkan Peninsula and the northwestern coast of the Black Sea. Romania’s neighbors are Bulgaria (south),  Serbia (southwest), Hungary(west), Ukraine (north and east) and Moldova ( east) and the Black Sea( to the  southeast). </a:t>
            </a:r>
          </a:p>
          <a:p>
            <a:pPr eaLnBrk="1" hangingPunct="1"/>
            <a:r>
              <a:rPr lang="en-US" altLang="en-US" sz="1600" b="1">
                <a:latin typeface="Times New Roman" panose="02020603050405020304" pitchFamily="18" charset="0"/>
                <a:cs typeface="Times New Roman" panose="02020603050405020304" pitchFamily="18" charset="0"/>
              </a:rPr>
              <a:t>National Holiday – 1st December</a:t>
            </a:r>
          </a:p>
          <a:p>
            <a:pPr eaLnBrk="1" hangingPunct="1"/>
            <a:r>
              <a:rPr lang="en-US" altLang="en-US" sz="1600" b="1">
                <a:latin typeface="Times New Roman" panose="02020603050405020304" pitchFamily="18" charset="0"/>
                <a:cs typeface="Times New Roman" panose="02020603050405020304" pitchFamily="18" charset="0"/>
              </a:rPr>
              <a:t>Romania’s Flag </a:t>
            </a:r>
          </a:p>
          <a:p>
            <a:pPr eaLnBrk="1" hangingPunct="1"/>
            <a:r>
              <a:rPr lang="en-US" altLang="en-US" sz="1600" b="1">
                <a:latin typeface="Times New Roman" panose="02020603050405020304" pitchFamily="18" charset="0"/>
                <a:cs typeface="Times New Roman" panose="02020603050405020304" pitchFamily="18" charset="0"/>
              </a:rPr>
              <a:t>Currency:1 Ron </a:t>
            </a:r>
          </a:p>
          <a:p>
            <a:pPr eaLnBrk="1" hangingPunct="1"/>
            <a:r>
              <a:rPr lang="en-US" altLang="en-US" sz="1600" b="1">
                <a:latin typeface="Times New Roman" panose="02020603050405020304" pitchFamily="18" charset="0"/>
                <a:cs typeface="Times New Roman" panose="02020603050405020304" pitchFamily="18" charset="0"/>
              </a:rPr>
              <a:t>Official language :Romanian</a:t>
            </a:r>
          </a:p>
        </p:txBody>
      </p:sp>
      <p:pic>
        <p:nvPicPr>
          <p:cNvPr id="9220" name="Picture 3" descr="http://www.numerepersonalizate.ro/poze-fabrica-de-numere/produs-Sticker-auto-cu-harta.gif">
            <a:extLst>
              <a:ext uri="{FF2B5EF4-FFF2-40B4-BE49-F238E27FC236}">
                <a16:creationId xmlns:a16="http://schemas.microsoft.com/office/drawing/2014/main" id="{A4272806-7943-4CD8-83EF-5FEF23CA31D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67200" y="3124200"/>
            <a:ext cx="42830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AutoShape 8" descr="Image result">
            <a:extLst>
              <a:ext uri="{FF2B5EF4-FFF2-40B4-BE49-F238E27FC236}">
                <a16:creationId xmlns:a16="http://schemas.microsoft.com/office/drawing/2014/main" id="{6989A934-D72A-4613-972E-DD77264E18E7}"/>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a:spcBef>
                <a:spcPct val="0"/>
              </a:spcBef>
              <a:buClrTx/>
              <a:buSzTx/>
              <a:buFontTx/>
              <a:buNone/>
            </a:pPr>
            <a:endParaRPr lang="en-US" altLang="en-US">
              <a:solidFill>
                <a:schemeClr val="tx1"/>
              </a:solidFill>
              <a:latin typeface="Arial" panose="020B0604020202020204" pitchFamily="34" charset="0"/>
            </a:endParaRPr>
          </a:p>
        </p:txBody>
      </p:sp>
      <p:sp>
        <p:nvSpPr>
          <p:cNvPr id="9222" name="AutoShape 10" descr="Image result">
            <a:extLst>
              <a:ext uri="{FF2B5EF4-FFF2-40B4-BE49-F238E27FC236}">
                <a16:creationId xmlns:a16="http://schemas.microsoft.com/office/drawing/2014/main" id="{C3E0674A-93A7-4CE9-B219-29CAA8BD51D4}"/>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a:spcBef>
                <a:spcPct val="0"/>
              </a:spcBef>
              <a:buClrTx/>
              <a:buSzTx/>
              <a:buFontTx/>
              <a:buNone/>
            </a:pPr>
            <a:endParaRPr lang="en-US" altLang="en-US">
              <a:solidFill>
                <a:schemeClr val="tx1"/>
              </a:solidFill>
              <a:latin typeface="Arial" panose="020B0604020202020204" pitchFamily="34" charset="0"/>
            </a:endParaRPr>
          </a:p>
        </p:txBody>
      </p:sp>
      <p:sp>
        <p:nvSpPr>
          <p:cNvPr id="9223" name="AutoShape 12" descr="Image result for steagul romaniei">
            <a:extLst>
              <a:ext uri="{FF2B5EF4-FFF2-40B4-BE49-F238E27FC236}">
                <a16:creationId xmlns:a16="http://schemas.microsoft.com/office/drawing/2014/main" id="{B736C46D-420D-4F6C-BA1B-5D786D788732}"/>
              </a:ext>
            </a:extLst>
          </p:cNvPr>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a:spcBef>
                <a:spcPct val="0"/>
              </a:spcBef>
              <a:buClrTx/>
              <a:buSzTx/>
              <a:buFontTx/>
              <a:buNone/>
            </a:pPr>
            <a:endParaRPr lang="en-US" altLang="en-US">
              <a:solidFill>
                <a:schemeClr val="tx1"/>
              </a:solidFill>
              <a:latin typeface="Arial" panose="020B0604020202020204" pitchFamily="34" charset="0"/>
            </a:endParaRPr>
          </a:p>
        </p:txBody>
      </p:sp>
      <p:sp>
        <p:nvSpPr>
          <p:cNvPr id="9224" name="AutoShape 14" descr="Image result for steagul romaniei">
            <a:extLst>
              <a:ext uri="{FF2B5EF4-FFF2-40B4-BE49-F238E27FC236}">
                <a16:creationId xmlns:a16="http://schemas.microsoft.com/office/drawing/2014/main" id="{FCC4C6B9-D589-4129-9D2F-50F5433ABE59}"/>
              </a:ext>
            </a:extLst>
          </p:cNvPr>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a:spcBef>
                <a:spcPct val="0"/>
              </a:spcBef>
              <a:buClrTx/>
              <a:buSzTx/>
              <a:buFontTx/>
              <a:buNone/>
            </a:pPr>
            <a:endParaRPr lang="en-US" altLang="en-US">
              <a:solidFill>
                <a:schemeClr val="tx1"/>
              </a:solidFill>
              <a:latin typeface="Arial" panose="020B0604020202020204" pitchFamily="34" charset="0"/>
            </a:endParaRPr>
          </a:p>
        </p:txBody>
      </p:sp>
      <p:sp>
        <p:nvSpPr>
          <p:cNvPr id="9225" name="AutoShape 16" descr="Image result for steagul romaniei gif">
            <a:extLst>
              <a:ext uri="{FF2B5EF4-FFF2-40B4-BE49-F238E27FC236}">
                <a16:creationId xmlns:a16="http://schemas.microsoft.com/office/drawing/2014/main" id="{0C7F5ADB-DCD5-4EB4-ADF9-59D5414899CE}"/>
              </a:ext>
            </a:extLst>
          </p:cNvPr>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a:spcBef>
                <a:spcPct val="0"/>
              </a:spcBef>
              <a:buClrTx/>
              <a:buSzTx/>
              <a:buFontTx/>
              <a:buNone/>
            </a:pPr>
            <a:endParaRPr lang="en-US" altLang="en-US">
              <a:solidFill>
                <a:schemeClr val="tx1"/>
              </a:solidFill>
              <a:latin typeface="Arial" panose="020B0604020202020204" pitchFamily="34" charset="0"/>
            </a:endParaRPr>
          </a:p>
        </p:txBody>
      </p:sp>
      <p:pic>
        <p:nvPicPr>
          <p:cNvPr id="9226" name="Picture 8">
            <a:extLst>
              <a:ext uri="{FF2B5EF4-FFF2-40B4-BE49-F238E27FC236}">
                <a16:creationId xmlns:a16="http://schemas.microsoft.com/office/drawing/2014/main" id="{67AF3F4B-F736-4443-A647-8D25A064805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81263" y="2717800"/>
            <a:ext cx="106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4" descr="EU-flag-Erasmus-_vect_POS.jpg">
            <a:extLst>
              <a:ext uri="{FF2B5EF4-FFF2-40B4-BE49-F238E27FC236}">
                <a16:creationId xmlns:a16="http://schemas.microsoft.com/office/drawing/2014/main" id="{E3D1B99E-2769-4B4D-937E-8C87E83319E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5275" y="242888"/>
            <a:ext cx="14970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D655F016-2567-423A-A8C4-AF74D648EBAC}"/>
              </a:ext>
            </a:extLst>
          </p:cNvPr>
          <p:cNvSpPr>
            <a:spLocks noChangeArrowheads="1"/>
          </p:cNvSpPr>
          <p:nvPr/>
        </p:nvSpPr>
        <p:spPr bwMode="auto">
          <a:xfrm>
            <a:off x="704850" y="503238"/>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defRPr/>
            </a:pPr>
            <a:br>
              <a:rPr lang="ro-RO" altLang="en-US" sz="2000" b="1" i="1" u="sng" dirty="0">
                <a:solidFill>
                  <a:schemeClr val="tx1"/>
                </a:solidFill>
                <a:latin typeface="Algerian" panose="04020705040A02060702" pitchFamily="82" charset="0"/>
                <a:cs typeface="Times New Roman" panose="02020603050405020304" pitchFamily="18" charset="0"/>
              </a:rPr>
            </a:br>
            <a:r>
              <a:rPr lang="en-US" altLang="en-US" sz="2000" b="1" i="1" dirty="0">
                <a:solidFill>
                  <a:schemeClr val="accent5"/>
                </a:solidFill>
                <a:latin typeface="Algerian" panose="04020705040A02060702" pitchFamily="82" charset="0"/>
                <a:cs typeface="Times New Roman" panose="02020603050405020304" pitchFamily="18" charset="0"/>
              </a:rPr>
              <a:t>BUCHAREST  -THE CAPITAL </a:t>
            </a:r>
            <a:r>
              <a:rPr lang="ro-RO" altLang="en-US" sz="2000" b="1" i="1" dirty="0">
                <a:solidFill>
                  <a:schemeClr val="accent5"/>
                </a:solidFill>
                <a:latin typeface="Algerian" panose="04020705040A02060702" pitchFamily="82" charset="0"/>
                <a:cs typeface="Times New Roman" panose="02020603050405020304" pitchFamily="18" charset="0"/>
              </a:rPr>
              <a:t>OF ROMANIA</a:t>
            </a:r>
            <a:endParaRPr lang="en-US" altLang="en-US" sz="2000" b="1" dirty="0">
              <a:solidFill>
                <a:schemeClr val="accent5"/>
              </a:solidFill>
              <a:latin typeface="Algerian" panose="04020705040A02060702" pitchFamily="82" charset="0"/>
            </a:endParaRPr>
          </a:p>
        </p:txBody>
      </p:sp>
      <p:pic>
        <p:nvPicPr>
          <p:cNvPr id="10243" name="Picture 3" descr="http://www.rentforcomfort.com/wp-content/uploads/2014/09/05.jpg">
            <a:extLst>
              <a:ext uri="{FF2B5EF4-FFF2-40B4-BE49-F238E27FC236}">
                <a16:creationId xmlns:a16="http://schemas.microsoft.com/office/drawing/2014/main" id="{9A1BF3C5-7CE5-4606-AD74-61A6DFCFE5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3429000"/>
            <a:ext cx="28194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http://www.turistik.ro/arata_img.php?img=dest_58_1230.jpg&amp;w=592&amp;h=800">
            <a:extLst>
              <a:ext uri="{FF2B5EF4-FFF2-40B4-BE49-F238E27FC236}">
                <a16:creationId xmlns:a16="http://schemas.microsoft.com/office/drawing/2014/main" id="{3F5C81DD-0015-4326-AAF5-8BD8DA5C94B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200" y="3429000"/>
            <a:ext cx="304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6">
            <a:extLst>
              <a:ext uri="{FF2B5EF4-FFF2-40B4-BE49-F238E27FC236}">
                <a16:creationId xmlns:a16="http://schemas.microsoft.com/office/drawing/2014/main" id="{414AB4E7-E85B-43BD-B174-4AA8FAECB01A}"/>
              </a:ext>
            </a:extLst>
          </p:cNvPr>
          <p:cNvSpPr>
            <a:spLocks noChangeArrowheads="1"/>
          </p:cNvSpPr>
          <p:nvPr/>
        </p:nvSpPr>
        <p:spPr bwMode="auto">
          <a:xfrm>
            <a:off x="5943600" y="5715000"/>
            <a:ext cx="210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eaLnBrk="1" hangingPunct="1">
              <a:spcBef>
                <a:spcPct val="0"/>
              </a:spcBef>
              <a:buClrTx/>
              <a:buSzTx/>
              <a:buFontTx/>
              <a:buNone/>
            </a:pPr>
            <a:r>
              <a:rPr lang="en-US" altLang="en-US">
                <a:solidFill>
                  <a:schemeClr val="tx1"/>
                </a:solidFill>
                <a:latin typeface="Algerian" panose="04020705040A02060702" pitchFamily="82" charset="0"/>
              </a:rPr>
              <a:t>Arch of Triumph</a:t>
            </a:r>
          </a:p>
        </p:txBody>
      </p:sp>
      <p:sp>
        <p:nvSpPr>
          <p:cNvPr id="10246" name="Rectangle 10">
            <a:extLst>
              <a:ext uri="{FF2B5EF4-FFF2-40B4-BE49-F238E27FC236}">
                <a16:creationId xmlns:a16="http://schemas.microsoft.com/office/drawing/2014/main" id="{D8D3E17D-3145-4A16-BE48-8D355B8A4CA0}"/>
              </a:ext>
            </a:extLst>
          </p:cNvPr>
          <p:cNvSpPr>
            <a:spLocks noChangeArrowheads="1"/>
          </p:cNvSpPr>
          <p:nvPr/>
        </p:nvSpPr>
        <p:spPr bwMode="auto">
          <a:xfrm>
            <a:off x="685800" y="1668463"/>
            <a:ext cx="7716838" cy="11064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a:spcBef>
                <a:spcPct val="0"/>
              </a:spcBef>
              <a:buClrTx/>
              <a:buSzTx/>
              <a:buFontTx/>
              <a:buNone/>
            </a:pPr>
            <a:r>
              <a:rPr lang="en-US" altLang="en-US" b="1">
                <a:solidFill>
                  <a:srgbClr val="212121"/>
                </a:solidFill>
                <a:latin typeface="Times New Roman" panose="02020603050405020304" pitchFamily="18" charset="0"/>
                <a:cs typeface="Times New Roman" panose="02020603050405020304" pitchFamily="18" charset="0"/>
              </a:rPr>
              <a:t>Bucharest is Romania's capital and at the same time, the most populous city and the most important industrial and commercial center of the country. Bucharest is the tenth city in population in the European Union</a:t>
            </a:r>
            <a:r>
              <a:rPr lang="en-US" altLang="en-US" b="1">
                <a:solidFill>
                  <a:schemeClr val="tx1"/>
                </a:solidFill>
                <a:latin typeface="Times New Roman" panose="02020603050405020304" pitchFamily="18" charset="0"/>
                <a:cs typeface="Times New Roman" panose="02020603050405020304" pitchFamily="18" charset="0"/>
              </a:rPr>
              <a:t> . It is also known as “Little Paris”.</a:t>
            </a:r>
          </a:p>
        </p:txBody>
      </p:sp>
      <p:sp>
        <p:nvSpPr>
          <p:cNvPr id="10247" name="Rectangle 11">
            <a:extLst>
              <a:ext uri="{FF2B5EF4-FFF2-40B4-BE49-F238E27FC236}">
                <a16:creationId xmlns:a16="http://schemas.microsoft.com/office/drawing/2014/main" id="{98C80B02-C261-4220-93CC-B6687671822B}"/>
              </a:ext>
            </a:extLst>
          </p:cNvPr>
          <p:cNvSpPr>
            <a:spLocks noChangeArrowheads="1"/>
          </p:cNvSpPr>
          <p:nvPr/>
        </p:nvSpPr>
        <p:spPr bwMode="auto">
          <a:xfrm>
            <a:off x="990600" y="5761038"/>
            <a:ext cx="2405063" cy="2778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a:spcBef>
                <a:spcPct val="0"/>
              </a:spcBef>
              <a:buClrTx/>
              <a:buSzTx/>
              <a:buFontTx/>
              <a:buNone/>
            </a:pPr>
            <a:r>
              <a:rPr lang="en-US" altLang="en-US">
                <a:solidFill>
                  <a:schemeClr val="tx1"/>
                </a:solidFill>
                <a:latin typeface="Algerian" panose="04020705040A02060702" pitchFamily="82" charset="0"/>
              </a:rPr>
              <a:t>           People’s House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1DBD0E20-769D-4702-B710-D26CF8DC4C75}"/>
              </a:ext>
            </a:extLst>
          </p:cNvPr>
          <p:cNvSpPr>
            <a:spLocks noGrp="1"/>
          </p:cNvSpPr>
          <p:nvPr>
            <p:ph type="ctrTitle"/>
          </p:nvPr>
        </p:nvSpPr>
        <p:spPr>
          <a:xfrm>
            <a:off x="533400" y="228600"/>
            <a:ext cx="8382000" cy="1066800"/>
          </a:xfrm>
        </p:spPr>
        <p:txBody>
          <a:bodyPr rtlCol="0">
            <a:normAutofit fontScale="90000"/>
          </a:bodyPr>
          <a:lstStyle/>
          <a:p>
            <a:pPr eaLnBrk="1" fontAlgn="auto" hangingPunct="1">
              <a:spcAft>
                <a:spcPts val="0"/>
              </a:spcAft>
              <a:defRPr/>
            </a:pPr>
            <a:br>
              <a:rPr lang="en-US" altLang="en-US" sz="2000" b="1" u="sng" dirty="0">
                <a:solidFill>
                  <a:schemeClr val="accent5"/>
                </a:solidFill>
                <a:latin typeface="Algerian" panose="04020705040A02060702" pitchFamily="82" charset="0"/>
              </a:rPr>
            </a:br>
            <a:br>
              <a:rPr lang="en-US" altLang="en-US" sz="2000" b="1" u="sng" dirty="0">
                <a:solidFill>
                  <a:schemeClr val="accent5"/>
                </a:solidFill>
                <a:latin typeface="Algerian" panose="04020705040A02060702" pitchFamily="82" charset="0"/>
              </a:rPr>
            </a:br>
            <a:r>
              <a:rPr lang="en-US" altLang="en-US" sz="2000" b="1" u="sng" dirty="0" err="1">
                <a:solidFill>
                  <a:schemeClr val="accent5"/>
                </a:solidFill>
                <a:latin typeface="Algerian" panose="04020705040A02060702" pitchFamily="82" charset="0"/>
              </a:rPr>
              <a:t>TransfagArasanul</a:t>
            </a:r>
            <a:r>
              <a:rPr lang="en-US" altLang="en-US" sz="2000" b="1" u="sng" dirty="0">
                <a:solidFill>
                  <a:schemeClr val="accent5"/>
                </a:solidFill>
                <a:latin typeface="Algerian" panose="04020705040A02060702" pitchFamily="82" charset="0"/>
              </a:rPr>
              <a:t>- one of the highest road in the </a:t>
            </a:r>
            <a:r>
              <a:rPr lang="en-US" altLang="en-US" sz="1800" b="1" u="sng" dirty="0">
                <a:solidFill>
                  <a:schemeClr val="accent5"/>
                </a:solidFill>
                <a:latin typeface="Algerian" panose="04020705040A02060702" pitchFamily="82" charset="0"/>
              </a:rPr>
              <a:t>country</a:t>
            </a:r>
            <a:br>
              <a:rPr lang="en-US" altLang="en-US" sz="1800" b="1" u="sng" dirty="0">
                <a:solidFill>
                  <a:schemeClr val="tx1"/>
                </a:solidFill>
                <a:latin typeface="Algerian" panose="04020705040A02060702" pitchFamily="82" charset="0"/>
              </a:rPr>
            </a:br>
            <a:br>
              <a:rPr lang="en-US" altLang="en-US" sz="1800" b="1" u="sng" dirty="0">
                <a:solidFill>
                  <a:schemeClr val="tx1"/>
                </a:solidFill>
                <a:latin typeface="Algerian" panose="04020705040A02060702" pitchFamily="82" charset="0"/>
              </a:rPr>
            </a:br>
            <a:r>
              <a:rPr lang="en-US" altLang="en-US" sz="2000" dirty="0">
                <a:solidFill>
                  <a:schemeClr val="tx1"/>
                </a:solidFill>
                <a:latin typeface="Times New Roman" panose="02020603050405020304" pitchFamily="18" charset="0"/>
                <a:cs typeface="Times New Roman" panose="02020603050405020304" pitchFamily="18" charset="0"/>
              </a:rPr>
              <a:t>The </a:t>
            </a:r>
            <a:r>
              <a:rPr lang="en-US" altLang="en-US" sz="2000" dirty="0" err="1">
                <a:solidFill>
                  <a:schemeClr val="tx1"/>
                </a:solidFill>
                <a:latin typeface="Times New Roman" panose="02020603050405020304" pitchFamily="18" charset="0"/>
                <a:cs typeface="Times New Roman" panose="02020603050405020304" pitchFamily="18" charset="0"/>
              </a:rPr>
              <a:t>Transfagarasan</a:t>
            </a:r>
            <a:r>
              <a:rPr lang="en-US" altLang="en-US" sz="2000" dirty="0">
                <a:solidFill>
                  <a:schemeClr val="tx1"/>
                </a:solidFill>
                <a:latin typeface="Times New Roman" panose="02020603050405020304" pitchFamily="18" charset="0"/>
                <a:cs typeface="Times New Roman" panose="02020603050405020304" pitchFamily="18" charset="0"/>
              </a:rPr>
              <a:t> mountain road is one of the most spectacular roads in the world.</a:t>
            </a:r>
            <a:r>
              <a:rPr lang="en-US" altLang="en-US" dirty="0">
                <a:solidFill>
                  <a:schemeClr val="tx1"/>
                </a:solidFill>
                <a:latin typeface="Times New Roman" panose="02020603050405020304" pitchFamily="18" charset="0"/>
                <a:cs typeface="Times New Roman" panose="02020603050405020304" pitchFamily="18" charset="0"/>
              </a:rPr>
              <a:t>  </a:t>
            </a:r>
            <a:endParaRPr lang="en-US" altLang="en-US" sz="2000" b="1" u="sng" dirty="0">
              <a:solidFill>
                <a:schemeClr val="tx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4C613B2-5799-432F-8EFC-A21A031CC405}"/>
              </a:ext>
            </a:extLst>
          </p:cNvPr>
          <p:cNvSpPr>
            <a:spLocks noGrp="1"/>
          </p:cNvSpPr>
          <p:nvPr>
            <p:ph type="subTitle" idx="1"/>
          </p:nvPr>
        </p:nvSpPr>
        <p:spPr>
          <a:xfrm>
            <a:off x="1130300" y="4051300"/>
            <a:ext cx="5827713" cy="1096963"/>
          </a:xfrm>
        </p:spPr>
        <p:txBody>
          <a:bodyPr rtlCol="0">
            <a:normAutofit/>
          </a:bodyPr>
          <a:lstStyle/>
          <a:p>
            <a:pPr eaLnBrk="1" fontAlgn="auto" hangingPunct="1">
              <a:spcAft>
                <a:spcPts val="0"/>
              </a:spcAft>
              <a:buFont typeface="Wingdings 3" charset="2"/>
              <a:buNone/>
              <a:defRPr/>
            </a:pPr>
            <a:endParaRPr lang="en-US" dirty="0"/>
          </a:p>
        </p:txBody>
      </p:sp>
      <p:pic>
        <p:nvPicPr>
          <p:cNvPr id="11268" name="Picture 3">
            <a:extLst>
              <a:ext uri="{FF2B5EF4-FFF2-40B4-BE49-F238E27FC236}">
                <a16:creationId xmlns:a16="http://schemas.microsoft.com/office/drawing/2014/main" id="{831852DB-8B18-499C-AB92-0368B84DA9E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752600"/>
            <a:ext cx="91440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DF67A9F-60CB-47F2-9CF1-050394CE19CA}"/>
              </a:ext>
            </a:extLst>
          </p:cNvPr>
          <p:cNvSpPr>
            <a:spLocks noGrp="1"/>
          </p:cNvSpPr>
          <p:nvPr>
            <p:ph type="title"/>
          </p:nvPr>
        </p:nvSpPr>
        <p:spPr>
          <a:xfrm>
            <a:off x="531813" y="292100"/>
            <a:ext cx="8229600" cy="1143000"/>
          </a:xfrm>
        </p:spPr>
        <p:txBody>
          <a:bodyPr rtlCol="0">
            <a:normAutofit/>
          </a:bodyPr>
          <a:lstStyle/>
          <a:p>
            <a:pPr eaLnBrk="1" fontAlgn="auto" hangingPunct="1">
              <a:spcAft>
                <a:spcPts val="0"/>
              </a:spcAft>
              <a:defRPr/>
            </a:pPr>
            <a:r>
              <a:rPr lang="en-US" altLang="en-US" sz="2400" b="1" dirty="0">
                <a:solidFill>
                  <a:schemeClr val="accent5"/>
                </a:solidFill>
                <a:latin typeface="Algerian" panose="04020705040A02060702" pitchFamily="82" charset="0"/>
                <a:cs typeface="Times New Roman" panose="02020603050405020304" pitchFamily="18" charset="0"/>
              </a:rPr>
              <a:t>                   PELES CASTLE  from  SINAIA</a:t>
            </a:r>
            <a:br>
              <a:rPr lang="en-US" altLang="en-US" sz="2400" b="1" dirty="0">
                <a:solidFill>
                  <a:schemeClr val="accent5"/>
                </a:solidFill>
                <a:latin typeface="Algerian" panose="04020705040A02060702" pitchFamily="82" charset="0"/>
                <a:cs typeface="Times New Roman" panose="02020603050405020304" pitchFamily="18" charset="0"/>
              </a:rPr>
            </a:br>
            <a:r>
              <a:rPr lang="en-US" altLang="en-US" sz="1800" b="1" dirty="0">
                <a:solidFill>
                  <a:schemeClr val="tx1"/>
                </a:solidFill>
                <a:latin typeface="Times New Roman" panose="02020603050405020304" pitchFamily="18" charset="0"/>
                <a:cs typeface="Times New Roman" panose="02020603050405020304" pitchFamily="18" charset="0"/>
              </a:rPr>
              <a:t>King Charles I built his summer home, known as </a:t>
            </a:r>
            <a:r>
              <a:rPr lang="en-US" altLang="en-US" sz="1800" b="1" dirty="0" err="1">
                <a:solidFill>
                  <a:schemeClr val="tx1"/>
                </a:solidFill>
                <a:latin typeface="Times New Roman" panose="02020603050405020304" pitchFamily="18" charset="0"/>
                <a:cs typeface="Times New Roman" panose="02020603050405020304" pitchFamily="18" charset="0"/>
              </a:rPr>
              <a:t>Peles</a:t>
            </a:r>
            <a:r>
              <a:rPr lang="en-US" altLang="en-US" sz="1800" b="1" dirty="0">
                <a:solidFill>
                  <a:schemeClr val="tx1"/>
                </a:solidFill>
                <a:latin typeface="Times New Roman" panose="02020603050405020304" pitchFamily="18" charset="0"/>
                <a:cs typeface="Times New Roman" panose="02020603050405020304" pitchFamily="18" charset="0"/>
              </a:rPr>
              <a:t> Castle; it also is a popular tourist attraction</a:t>
            </a:r>
            <a:r>
              <a:rPr lang="en-US" altLang="en-US" sz="2000" dirty="0">
                <a:solidFill>
                  <a:schemeClr val="tx1"/>
                </a:solidFill>
                <a:latin typeface="Times New Roman" panose="02020603050405020304" pitchFamily="18" charset="0"/>
                <a:cs typeface="Times New Roman" panose="02020603050405020304" pitchFamily="18" charset="0"/>
              </a:rPr>
              <a:t>.</a:t>
            </a:r>
            <a:endParaRPr lang="en-US" altLang="en-US" sz="2000" u="sng" dirty="0">
              <a:solidFill>
                <a:schemeClr val="tx1"/>
              </a:solidFill>
              <a:latin typeface="Times New Roman" panose="02020603050405020304" pitchFamily="18" charset="0"/>
              <a:cs typeface="Times New Roman" panose="02020603050405020304" pitchFamily="18" charset="0"/>
            </a:endParaRPr>
          </a:p>
        </p:txBody>
      </p:sp>
      <p:pic>
        <p:nvPicPr>
          <p:cNvPr id="12291" name="Picture 2" descr="Related image">
            <a:extLst>
              <a:ext uri="{FF2B5EF4-FFF2-40B4-BE49-F238E27FC236}">
                <a16:creationId xmlns:a16="http://schemas.microsoft.com/office/drawing/2014/main" id="{3556BA9B-8DBD-4244-9775-CCAC984BA8B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1600200"/>
            <a:ext cx="7086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3BEDDBE-AE74-442A-BBC0-ACA719625028}"/>
              </a:ext>
            </a:extLst>
          </p:cNvPr>
          <p:cNvSpPr>
            <a:spLocks noGrp="1"/>
          </p:cNvSpPr>
          <p:nvPr>
            <p:ph type="title"/>
          </p:nvPr>
        </p:nvSpPr>
        <p:spPr>
          <a:xfrm>
            <a:off x="762000" y="457200"/>
            <a:ext cx="6705600" cy="1320800"/>
          </a:xfrm>
        </p:spPr>
        <p:txBody>
          <a:bodyPr rtlCol="0"/>
          <a:lstStyle/>
          <a:p>
            <a:pPr eaLnBrk="1" fontAlgn="auto" hangingPunct="1">
              <a:spcAft>
                <a:spcPts val="0"/>
              </a:spcAft>
              <a:defRPr/>
            </a:pPr>
            <a:r>
              <a:rPr lang="en-US" altLang="en-US" sz="2400" b="1" dirty="0">
                <a:solidFill>
                  <a:schemeClr val="accent5"/>
                </a:solidFill>
                <a:latin typeface="Algerian" panose="04020705040A02060702" pitchFamily="82" charset="0"/>
              </a:rPr>
              <a:t>                                     Bran Castle</a:t>
            </a:r>
            <a:r>
              <a:rPr lang="en-US" altLang="en-US" sz="2400" dirty="0">
                <a:solidFill>
                  <a:schemeClr val="accent5"/>
                </a:solidFill>
                <a:latin typeface="Algerian" panose="04020705040A02060702" pitchFamily="82" charset="0"/>
              </a:rPr>
              <a:t> </a:t>
            </a:r>
            <a:br>
              <a:rPr lang="en-US" altLang="en-US" sz="2400" dirty="0">
                <a:solidFill>
                  <a:schemeClr val="accent5"/>
                </a:solidFill>
              </a:rPr>
            </a:b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1800" b="1" dirty="0">
                <a:solidFill>
                  <a:schemeClr val="tx1"/>
                </a:solidFill>
                <a:latin typeface="Times New Roman" panose="02020603050405020304" pitchFamily="18" charset="0"/>
                <a:cs typeface="Times New Roman" panose="02020603050405020304" pitchFamily="18" charset="0"/>
              </a:rPr>
              <a:t>It is situated near Bran  ,it ‘s a national monument and landmark in Romania. It is known as "Dracula's Castle" .</a:t>
            </a:r>
            <a:endParaRPr lang="en-US" altLang="en-US" sz="1800" b="1" dirty="0">
              <a:solidFill>
                <a:schemeClr val="tx1"/>
              </a:solidFill>
            </a:endParaRPr>
          </a:p>
        </p:txBody>
      </p:sp>
      <p:sp>
        <p:nvSpPr>
          <p:cNvPr id="13315" name="Content Placeholder 2">
            <a:extLst>
              <a:ext uri="{FF2B5EF4-FFF2-40B4-BE49-F238E27FC236}">
                <a16:creationId xmlns:a16="http://schemas.microsoft.com/office/drawing/2014/main" id="{59C48A2C-EA3A-4600-B6CB-B04E41DE0225}"/>
              </a:ext>
            </a:extLst>
          </p:cNvPr>
          <p:cNvSpPr>
            <a:spLocks noGrp="1"/>
          </p:cNvSpPr>
          <p:nvPr>
            <p:ph idx="1"/>
          </p:nvPr>
        </p:nvSpPr>
        <p:spPr>
          <a:xfrm>
            <a:off x="609600" y="7391400"/>
            <a:ext cx="7848600" cy="927100"/>
          </a:xfrm>
        </p:spPr>
        <p:txBody>
          <a:bodyPr/>
          <a:lstStyle/>
          <a:p>
            <a:pPr eaLnBrk="1" hangingPunct="1"/>
            <a:endParaRPr lang="en-US" altLang="en-US" sz="1600"/>
          </a:p>
        </p:txBody>
      </p:sp>
      <p:pic>
        <p:nvPicPr>
          <p:cNvPr id="13316" name="Picture 2" descr="Image result for castelul bran">
            <a:extLst>
              <a:ext uri="{FF2B5EF4-FFF2-40B4-BE49-F238E27FC236}">
                <a16:creationId xmlns:a16="http://schemas.microsoft.com/office/drawing/2014/main" id="{E1D48877-C284-425D-A5F8-F8A25DB9CEE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752600"/>
            <a:ext cx="8153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D5B6094-AD0D-4675-ABFE-0AB6C0866871}"/>
              </a:ext>
            </a:extLst>
          </p:cNvPr>
          <p:cNvSpPr>
            <a:spLocks noGrp="1"/>
          </p:cNvSpPr>
          <p:nvPr>
            <p:ph type="ctrTitle"/>
          </p:nvPr>
        </p:nvSpPr>
        <p:spPr>
          <a:xfrm>
            <a:off x="914400" y="130175"/>
            <a:ext cx="7848600" cy="860425"/>
          </a:xfrm>
        </p:spPr>
        <p:txBody>
          <a:bodyPr rtlCol="0"/>
          <a:lstStyle/>
          <a:p>
            <a:pPr eaLnBrk="1" fontAlgn="auto" hangingPunct="1">
              <a:spcAft>
                <a:spcPts val="0"/>
              </a:spcAft>
              <a:defRPr/>
            </a:pPr>
            <a:r>
              <a:rPr lang="en-US" altLang="en-US" sz="2400" b="1" dirty="0" err="1">
                <a:solidFill>
                  <a:schemeClr val="accent5"/>
                </a:solidFill>
                <a:latin typeface="Algerian" panose="04020705040A02060702" pitchFamily="82" charset="0"/>
              </a:rPr>
              <a:t>Decebal</a:t>
            </a:r>
            <a:r>
              <a:rPr lang="en-US" altLang="en-US" sz="2400" b="1" dirty="0">
                <a:solidFill>
                  <a:schemeClr val="accent5"/>
                </a:solidFill>
                <a:latin typeface="Algerian" panose="04020705040A02060702" pitchFamily="82" charset="0"/>
              </a:rPr>
              <a:t> ‘s Head – overlooking the Danube river</a:t>
            </a:r>
          </a:p>
        </p:txBody>
      </p:sp>
      <p:sp>
        <p:nvSpPr>
          <p:cNvPr id="3" name="Subtitle 2">
            <a:extLst>
              <a:ext uri="{FF2B5EF4-FFF2-40B4-BE49-F238E27FC236}">
                <a16:creationId xmlns:a16="http://schemas.microsoft.com/office/drawing/2014/main" id="{1FA5FE09-2365-42D5-AACA-CECFD6E2833D}"/>
              </a:ext>
            </a:extLst>
          </p:cNvPr>
          <p:cNvSpPr>
            <a:spLocks noGrp="1"/>
          </p:cNvSpPr>
          <p:nvPr>
            <p:ph type="subTitle" idx="1"/>
          </p:nvPr>
        </p:nvSpPr>
        <p:spPr>
          <a:xfrm>
            <a:off x="1130300" y="4051300"/>
            <a:ext cx="5827713" cy="1096963"/>
          </a:xfrm>
        </p:spPr>
        <p:txBody>
          <a:bodyPr rtlCol="0">
            <a:normAutofit/>
          </a:bodyPr>
          <a:lstStyle/>
          <a:p>
            <a:pPr eaLnBrk="1" fontAlgn="auto" hangingPunct="1">
              <a:spcAft>
                <a:spcPts val="0"/>
              </a:spcAft>
              <a:buFont typeface="Wingdings 3" charset="2"/>
              <a:buNone/>
              <a:defRPr/>
            </a:pPr>
            <a:endParaRPr lang="en-US" dirty="0"/>
          </a:p>
        </p:txBody>
      </p:sp>
      <p:pic>
        <p:nvPicPr>
          <p:cNvPr id="15364" name="Picture 3">
            <a:extLst>
              <a:ext uri="{FF2B5EF4-FFF2-40B4-BE49-F238E27FC236}">
                <a16:creationId xmlns:a16="http://schemas.microsoft.com/office/drawing/2014/main" id="{7A5BC37B-7DD6-4E5F-BC35-0322A8B9BE2B}"/>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1430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603</TotalTime>
  <Words>783</Words>
  <Application>Microsoft Office PowerPoint</Application>
  <PresentationFormat>On-screen Show (4:3)</PresentationFormat>
  <Paragraphs>67</Paragraphs>
  <Slides>35</Slides>
  <Notes>1</Notes>
  <HiddenSlides>0</HiddenSlides>
  <MMClips>2</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35</vt:i4>
      </vt:variant>
      <vt:variant>
        <vt:lpstr>Custom Shows</vt:lpstr>
      </vt:variant>
      <vt:variant>
        <vt:i4>1</vt:i4>
      </vt:variant>
    </vt:vector>
  </HeadingPairs>
  <TitlesOfParts>
    <vt:vector size="43" baseType="lpstr">
      <vt:lpstr>Arial</vt:lpstr>
      <vt:lpstr>Trebuchet MS</vt:lpstr>
      <vt:lpstr>Wingdings 3</vt:lpstr>
      <vt:lpstr>Calibri</vt:lpstr>
      <vt:lpstr>Times New Roman</vt:lpstr>
      <vt:lpstr>Algerian</vt:lpstr>
      <vt:lpstr>Facet</vt:lpstr>
      <vt:lpstr>      </vt:lpstr>
      <vt:lpstr>WELCOME TO ROMANIA</vt:lpstr>
      <vt:lpstr>PowerPoint Presentation</vt:lpstr>
      <vt:lpstr>                                                          ROMANIA</vt:lpstr>
      <vt:lpstr>PowerPoint Presentation</vt:lpstr>
      <vt:lpstr>  TransfagArasanul- one of the highest road in the country  The Transfagarasan mountain road is one of the most spectacular roads in the world.  </vt:lpstr>
      <vt:lpstr>                   PELES CASTLE  from  SINAIA King Charles I built his summer home, known as Peles Castle; it also is a popular tourist attraction.</vt:lpstr>
      <vt:lpstr>                                     Bran Castle    It is situated near Bran  ,it ‘s a national monument and landmark in Romania. It is known as "Dracula's Castle" .</vt:lpstr>
      <vt:lpstr>Decebal ‘s Head – overlooking the Danube river</vt:lpstr>
      <vt:lpstr>PowerPoint Presentation</vt:lpstr>
      <vt:lpstr>PowerPoint Presentation</vt:lpstr>
      <vt:lpstr>PowerPoint Presentation</vt:lpstr>
      <vt:lpstr>PowerPoint Presentation</vt:lpstr>
      <vt:lpstr>                                                   FocSani </vt:lpstr>
      <vt:lpstr>    2016- 2018        </vt:lpstr>
      <vt:lpstr>   </vt:lpstr>
      <vt:lpstr> The Lands of Lepșa- Tișița’s Keys Reservation   </vt:lpstr>
      <vt:lpstr>                     Lepșa-  Putna Waterfall</vt:lpstr>
      <vt:lpstr>                 The Living Fire- Andreiașu de Jos</vt:lpstr>
      <vt:lpstr>                              The land of the vigneards</vt:lpstr>
      <vt:lpstr>PowerPoint Presentation</vt:lpstr>
      <vt:lpstr>The village Tifesti is also known as “the village between the rivers”. Ţifeşti is a commune located in Vrancea County, Romania. It is composed of eight villages.</vt:lpstr>
      <vt:lpstr>PowerPoint Presentation</vt:lpstr>
      <vt:lpstr>            PHOTOGHAPHY CLUB we invited a profesional photographer  in our school to  talk   to our students about art of photography,how to use a good light for taking photos.</vt:lpstr>
      <vt:lpstr>PowerPoint Presentation</vt:lpstr>
      <vt:lpstr>PowerPoint Presentation</vt:lpstr>
      <vt:lpstr>PowerPoint Presentation</vt:lpstr>
      <vt:lpstr>              Beauty of autumn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BINE AȚI VENIT ÎN ROMÂNIA! WELLCOME TO ROMANIA!</dc:title>
  <dc:creator>david</dc:creator>
  <cp:lastModifiedBy>Sladjan</cp:lastModifiedBy>
  <cp:revision>70</cp:revision>
  <dcterms:created xsi:type="dcterms:W3CDTF">2016-11-15T18:57:01Z</dcterms:created>
  <dcterms:modified xsi:type="dcterms:W3CDTF">2022-07-25T09:03:31Z</dcterms:modified>
</cp:coreProperties>
</file>